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CC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CC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31364" y="2462783"/>
            <a:ext cx="3581273" cy="17890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2000" y="0"/>
            <a:ext cx="4572000" cy="9814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4571" y="338709"/>
            <a:ext cx="8334857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3344" y="1109217"/>
            <a:ext cx="8480425" cy="3314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CC33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arslancinar.bloggum.com/resim/soru-isareti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.png"/><Relationship Id="rId7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jp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9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11" Type="http://schemas.openxmlformats.org/officeDocument/2006/relationships/image" Target="../media/image78.jpg"/><Relationship Id="rId5" Type="http://schemas.openxmlformats.org/officeDocument/2006/relationships/image" Target="../media/image72.png"/><Relationship Id="rId15" Type="http://schemas.openxmlformats.org/officeDocument/2006/relationships/image" Target="../media/image81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jpg"/><Relationship Id="rId14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2.png"/><Relationship Id="rId7" Type="http://schemas.openxmlformats.org/officeDocument/2006/relationships/image" Target="../media/image11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01.png"/><Relationship Id="rId9" Type="http://schemas.openxmlformats.org/officeDocument/2006/relationships/image" Target="../media/image1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123.jp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image" Target="../media/image125.png"/><Relationship Id="rId7" Type="http://schemas.openxmlformats.org/officeDocument/2006/relationships/image" Target="../media/image12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Relationship Id="rId9" Type="http://schemas.openxmlformats.org/officeDocument/2006/relationships/image" Target="../media/image12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3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145.png"/><Relationship Id="rId15" Type="http://schemas.openxmlformats.org/officeDocument/2006/relationships/image" Target="../media/image15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Relationship Id="rId14" Type="http://schemas.openxmlformats.org/officeDocument/2006/relationships/image" Target="../media/image1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66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12" Type="http://schemas.openxmlformats.org/officeDocument/2006/relationships/image" Target="../media/image16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Relationship Id="rId14" Type="http://schemas.openxmlformats.org/officeDocument/2006/relationships/image" Target="../media/image16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10" Type="http://schemas.openxmlformats.org/officeDocument/2006/relationships/image" Target="../media/image180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4.png"/><Relationship Id="rId11" Type="http://schemas.openxmlformats.org/officeDocument/2006/relationships/image" Target="../media/image78.jpg"/><Relationship Id="rId5" Type="http://schemas.openxmlformats.org/officeDocument/2006/relationships/image" Target="../media/image183.png"/><Relationship Id="rId10" Type="http://schemas.openxmlformats.org/officeDocument/2006/relationships/image" Target="../media/image187.png"/><Relationship Id="rId4" Type="http://schemas.openxmlformats.org/officeDocument/2006/relationships/image" Target="../media/image182.png"/><Relationship Id="rId9" Type="http://schemas.openxmlformats.org/officeDocument/2006/relationships/image" Target="../media/image76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pn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12" Type="http://schemas.openxmlformats.org/officeDocument/2006/relationships/image" Target="../media/image197.png"/><Relationship Id="rId17" Type="http://schemas.openxmlformats.org/officeDocument/2006/relationships/image" Target="../media/image202.png"/><Relationship Id="rId2" Type="http://schemas.openxmlformats.org/officeDocument/2006/relationships/image" Target="../media/image54.png"/><Relationship Id="rId16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5" Type="http://schemas.openxmlformats.org/officeDocument/2006/relationships/image" Target="../media/image190.png"/><Relationship Id="rId15" Type="http://schemas.openxmlformats.org/officeDocument/2006/relationships/image" Target="../media/image200.png"/><Relationship Id="rId10" Type="http://schemas.openxmlformats.org/officeDocument/2006/relationships/image" Target="../media/image195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Relationship Id="rId14" Type="http://schemas.openxmlformats.org/officeDocument/2006/relationships/image" Target="../media/image19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6134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5775" y="74676"/>
              <a:ext cx="6639686" cy="20554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18132" y="96011"/>
              <a:ext cx="5511927" cy="213321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17497" y="116586"/>
              <a:ext cx="6525895" cy="1941830"/>
            </a:xfrm>
            <a:custGeom>
              <a:avLst/>
              <a:gdLst/>
              <a:ahLst/>
              <a:cxnLst/>
              <a:rect l="l" t="t" r="r" b="b"/>
              <a:pathLst>
                <a:path w="6525895" h="1941830">
                  <a:moveTo>
                    <a:pt x="6202172" y="0"/>
                  </a:moveTo>
                  <a:lnTo>
                    <a:pt x="323596" y="0"/>
                  </a:lnTo>
                  <a:lnTo>
                    <a:pt x="275783" y="3509"/>
                  </a:lnTo>
                  <a:lnTo>
                    <a:pt x="230147" y="13703"/>
                  </a:lnTo>
                  <a:lnTo>
                    <a:pt x="187188" y="30080"/>
                  </a:lnTo>
                  <a:lnTo>
                    <a:pt x="147407" y="52140"/>
                  </a:lnTo>
                  <a:lnTo>
                    <a:pt x="111304" y="79382"/>
                  </a:lnTo>
                  <a:lnTo>
                    <a:pt x="79382" y="111304"/>
                  </a:lnTo>
                  <a:lnTo>
                    <a:pt x="52140" y="147407"/>
                  </a:lnTo>
                  <a:lnTo>
                    <a:pt x="30080" y="187188"/>
                  </a:lnTo>
                  <a:lnTo>
                    <a:pt x="13703" y="230147"/>
                  </a:lnTo>
                  <a:lnTo>
                    <a:pt x="3509" y="275783"/>
                  </a:lnTo>
                  <a:lnTo>
                    <a:pt x="0" y="323596"/>
                  </a:lnTo>
                  <a:lnTo>
                    <a:pt x="0" y="1617980"/>
                  </a:lnTo>
                  <a:lnTo>
                    <a:pt x="3509" y="1665792"/>
                  </a:lnTo>
                  <a:lnTo>
                    <a:pt x="13703" y="1711428"/>
                  </a:lnTo>
                  <a:lnTo>
                    <a:pt x="30080" y="1754387"/>
                  </a:lnTo>
                  <a:lnTo>
                    <a:pt x="52140" y="1794168"/>
                  </a:lnTo>
                  <a:lnTo>
                    <a:pt x="79382" y="1830271"/>
                  </a:lnTo>
                  <a:lnTo>
                    <a:pt x="111304" y="1862193"/>
                  </a:lnTo>
                  <a:lnTo>
                    <a:pt x="147407" y="1889435"/>
                  </a:lnTo>
                  <a:lnTo>
                    <a:pt x="187188" y="1911495"/>
                  </a:lnTo>
                  <a:lnTo>
                    <a:pt x="230147" y="1927872"/>
                  </a:lnTo>
                  <a:lnTo>
                    <a:pt x="275783" y="1938066"/>
                  </a:lnTo>
                  <a:lnTo>
                    <a:pt x="323596" y="1941576"/>
                  </a:lnTo>
                  <a:lnTo>
                    <a:pt x="6202172" y="1941576"/>
                  </a:lnTo>
                  <a:lnTo>
                    <a:pt x="6249984" y="1938066"/>
                  </a:lnTo>
                  <a:lnTo>
                    <a:pt x="6295620" y="1927872"/>
                  </a:lnTo>
                  <a:lnTo>
                    <a:pt x="6338579" y="1911495"/>
                  </a:lnTo>
                  <a:lnTo>
                    <a:pt x="6378360" y="1889435"/>
                  </a:lnTo>
                  <a:lnTo>
                    <a:pt x="6414463" y="1862193"/>
                  </a:lnTo>
                  <a:lnTo>
                    <a:pt x="6446385" y="1830271"/>
                  </a:lnTo>
                  <a:lnTo>
                    <a:pt x="6473627" y="1794168"/>
                  </a:lnTo>
                  <a:lnTo>
                    <a:pt x="6495687" y="1754387"/>
                  </a:lnTo>
                  <a:lnTo>
                    <a:pt x="6512064" y="1711428"/>
                  </a:lnTo>
                  <a:lnTo>
                    <a:pt x="6522258" y="1665792"/>
                  </a:lnTo>
                  <a:lnTo>
                    <a:pt x="6525768" y="1617980"/>
                  </a:lnTo>
                  <a:lnTo>
                    <a:pt x="6525768" y="323596"/>
                  </a:lnTo>
                  <a:lnTo>
                    <a:pt x="6522258" y="275783"/>
                  </a:lnTo>
                  <a:lnTo>
                    <a:pt x="6512064" y="230147"/>
                  </a:lnTo>
                  <a:lnTo>
                    <a:pt x="6495687" y="187188"/>
                  </a:lnTo>
                  <a:lnTo>
                    <a:pt x="6473627" y="147407"/>
                  </a:lnTo>
                  <a:lnTo>
                    <a:pt x="6446385" y="111304"/>
                  </a:lnTo>
                  <a:lnTo>
                    <a:pt x="6414463" y="79382"/>
                  </a:lnTo>
                  <a:lnTo>
                    <a:pt x="6378360" y="52140"/>
                  </a:lnTo>
                  <a:lnTo>
                    <a:pt x="6338579" y="30080"/>
                  </a:lnTo>
                  <a:lnTo>
                    <a:pt x="6295620" y="13703"/>
                  </a:lnTo>
                  <a:lnTo>
                    <a:pt x="6249984" y="3509"/>
                  </a:lnTo>
                  <a:lnTo>
                    <a:pt x="62021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7" name="object 7"/>
            <p:cNvSpPr/>
            <p:nvPr/>
          </p:nvSpPr>
          <p:spPr>
            <a:xfrm>
              <a:off x="1317497" y="116586"/>
              <a:ext cx="6525895" cy="1941830"/>
            </a:xfrm>
            <a:custGeom>
              <a:avLst/>
              <a:gdLst/>
              <a:ahLst/>
              <a:cxnLst/>
              <a:rect l="l" t="t" r="r" b="b"/>
              <a:pathLst>
                <a:path w="6525895" h="1941830">
                  <a:moveTo>
                    <a:pt x="0" y="323596"/>
                  </a:moveTo>
                  <a:lnTo>
                    <a:pt x="3509" y="275783"/>
                  </a:lnTo>
                  <a:lnTo>
                    <a:pt x="13703" y="230147"/>
                  </a:lnTo>
                  <a:lnTo>
                    <a:pt x="30080" y="187188"/>
                  </a:lnTo>
                  <a:lnTo>
                    <a:pt x="52140" y="147407"/>
                  </a:lnTo>
                  <a:lnTo>
                    <a:pt x="79382" y="111304"/>
                  </a:lnTo>
                  <a:lnTo>
                    <a:pt x="111304" y="79382"/>
                  </a:lnTo>
                  <a:lnTo>
                    <a:pt x="147407" y="52140"/>
                  </a:lnTo>
                  <a:lnTo>
                    <a:pt x="187188" y="30080"/>
                  </a:lnTo>
                  <a:lnTo>
                    <a:pt x="230147" y="13703"/>
                  </a:lnTo>
                  <a:lnTo>
                    <a:pt x="275783" y="3509"/>
                  </a:lnTo>
                  <a:lnTo>
                    <a:pt x="323596" y="0"/>
                  </a:lnTo>
                  <a:lnTo>
                    <a:pt x="6202172" y="0"/>
                  </a:lnTo>
                  <a:lnTo>
                    <a:pt x="6249984" y="3509"/>
                  </a:lnTo>
                  <a:lnTo>
                    <a:pt x="6295620" y="13703"/>
                  </a:lnTo>
                  <a:lnTo>
                    <a:pt x="6338579" y="30080"/>
                  </a:lnTo>
                  <a:lnTo>
                    <a:pt x="6378360" y="52140"/>
                  </a:lnTo>
                  <a:lnTo>
                    <a:pt x="6414463" y="79382"/>
                  </a:lnTo>
                  <a:lnTo>
                    <a:pt x="6446385" y="111304"/>
                  </a:lnTo>
                  <a:lnTo>
                    <a:pt x="6473627" y="147407"/>
                  </a:lnTo>
                  <a:lnTo>
                    <a:pt x="6495687" y="187188"/>
                  </a:lnTo>
                  <a:lnTo>
                    <a:pt x="6512064" y="230147"/>
                  </a:lnTo>
                  <a:lnTo>
                    <a:pt x="6522258" y="275783"/>
                  </a:lnTo>
                  <a:lnTo>
                    <a:pt x="6525768" y="323596"/>
                  </a:lnTo>
                  <a:lnTo>
                    <a:pt x="6525768" y="1617980"/>
                  </a:lnTo>
                  <a:lnTo>
                    <a:pt x="6522258" y="1665792"/>
                  </a:lnTo>
                  <a:lnTo>
                    <a:pt x="6512064" y="1711428"/>
                  </a:lnTo>
                  <a:lnTo>
                    <a:pt x="6495687" y="1754387"/>
                  </a:lnTo>
                  <a:lnTo>
                    <a:pt x="6473627" y="1794168"/>
                  </a:lnTo>
                  <a:lnTo>
                    <a:pt x="6446385" y="1830271"/>
                  </a:lnTo>
                  <a:lnTo>
                    <a:pt x="6414463" y="1862193"/>
                  </a:lnTo>
                  <a:lnTo>
                    <a:pt x="6378360" y="1889435"/>
                  </a:lnTo>
                  <a:lnTo>
                    <a:pt x="6338579" y="1911495"/>
                  </a:lnTo>
                  <a:lnTo>
                    <a:pt x="6295620" y="1927872"/>
                  </a:lnTo>
                  <a:lnTo>
                    <a:pt x="6249984" y="1938066"/>
                  </a:lnTo>
                  <a:lnTo>
                    <a:pt x="6202172" y="1941576"/>
                  </a:lnTo>
                  <a:lnTo>
                    <a:pt x="323596" y="1941576"/>
                  </a:lnTo>
                  <a:lnTo>
                    <a:pt x="275783" y="1938066"/>
                  </a:lnTo>
                  <a:lnTo>
                    <a:pt x="230147" y="1927872"/>
                  </a:lnTo>
                  <a:lnTo>
                    <a:pt x="187188" y="1911495"/>
                  </a:lnTo>
                  <a:lnTo>
                    <a:pt x="147407" y="1889435"/>
                  </a:lnTo>
                  <a:lnTo>
                    <a:pt x="111304" y="1862193"/>
                  </a:lnTo>
                  <a:lnTo>
                    <a:pt x="79382" y="1830271"/>
                  </a:lnTo>
                  <a:lnTo>
                    <a:pt x="52140" y="1794168"/>
                  </a:lnTo>
                  <a:lnTo>
                    <a:pt x="30080" y="1754387"/>
                  </a:lnTo>
                  <a:lnTo>
                    <a:pt x="13703" y="1711428"/>
                  </a:lnTo>
                  <a:lnTo>
                    <a:pt x="3509" y="1665792"/>
                  </a:lnTo>
                  <a:lnTo>
                    <a:pt x="0" y="1617980"/>
                  </a:lnTo>
                  <a:lnTo>
                    <a:pt x="0" y="323596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766064" y="215010"/>
            <a:ext cx="555980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tr-TR" sz="2000" dirty="0">
                <a:latin typeface="Calibri"/>
                <a:cs typeface="Calibri"/>
              </a:rPr>
              <a:t>BORSA İSTANBUL ETİMESGUT SÜVARİ ORTA OKULU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49936" y="2523693"/>
            <a:ext cx="8515985" cy="4178693"/>
            <a:chOff x="249936" y="2523693"/>
            <a:chExt cx="8515985" cy="4178693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5775" y="2523693"/>
              <a:ext cx="6639686" cy="103294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17497" y="2565654"/>
              <a:ext cx="6525895" cy="919480"/>
            </a:xfrm>
            <a:custGeom>
              <a:avLst/>
              <a:gdLst/>
              <a:ahLst/>
              <a:cxnLst/>
              <a:rect l="l" t="t" r="r" b="b"/>
              <a:pathLst>
                <a:path w="6525895" h="919479">
                  <a:moveTo>
                    <a:pt x="6525768" y="0"/>
                  </a:moveTo>
                  <a:lnTo>
                    <a:pt x="153162" y="0"/>
                  </a:lnTo>
                  <a:lnTo>
                    <a:pt x="104753" y="7808"/>
                  </a:lnTo>
                  <a:lnTo>
                    <a:pt x="62709" y="29553"/>
                  </a:lnTo>
                  <a:lnTo>
                    <a:pt x="29553" y="62709"/>
                  </a:lnTo>
                  <a:lnTo>
                    <a:pt x="7808" y="104753"/>
                  </a:lnTo>
                  <a:lnTo>
                    <a:pt x="0" y="153162"/>
                  </a:lnTo>
                  <a:lnTo>
                    <a:pt x="0" y="918972"/>
                  </a:lnTo>
                  <a:lnTo>
                    <a:pt x="6372606" y="918972"/>
                  </a:lnTo>
                  <a:lnTo>
                    <a:pt x="6421014" y="911163"/>
                  </a:lnTo>
                  <a:lnTo>
                    <a:pt x="6463058" y="889418"/>
                  </a:lnTo>
                  <a:lnTo>
                    <a:pt x="6496214" y="856262"/>
                  </a:lnTo>
                  <a:lnTo>
                    <a:pt x="6517959" y="814218"/>
                  </a:lnTo>
                  <a:lnTo>
                    <a:pt x="6525768" y="765810"/>
                  </a:lnTo>
                  <a:lnTo>
                    <a:pt x="65257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317497" y="2565654"/>
              <a:ext cx="6525895" cy="919480"/>
            </a:xfrm>
            <a:custGeom>
              <a:avLst/>
              <a:gdLst/>
              <a:ahLst/>
              <a:cxnLst/>
              <a:rect l="l" t="t" r="r" b="b"/>
              <a:pathLst>
                <a:path w="6525895" h="919479">
                  <a:moveTo>
                    <a:pt x="153162" y="0"/>
                  </a:moveTo>
                  <a:lnTo>
                    <a:pt x="6525768" y="0"/>
                  </a:lnTo>
                  <a:lnTo>
                    <a:pt x="6525768" y="765810"/>
                  </a:lnTo>
                  <a:lnTo>
                    <a:pt x="6517959" y="814218"/>
                  </a:lnTo>
                  <a:lnTo>
                    <a:pt x="6496214" y="856262"/>
                  </a:lnTo>
                  <a:lnTo>
                    <a:pt x="6463058" y="889418"/>
                  </a:lnTo>
                  <a:lnTo>
                    <a:pt x="6421014" y="911163"/>
                  </a:lnTo>
                  <a:lnTo>
                    <a:pt x="6372606" y="918972"/>
                  </a:lnTo>
                  <a:lnTo>
                    <a:pt x="0" y="918972"/>
                  </a:lnTo>
                  <a:lnTo>
                    <a:pt x="0" y="153162"/>
                  </a:lnTo>
                  <a:lnTo>
                    <a:pt x="7808" y="104753"/>
                  </a:lnTo>
                  <a:lnTo>
                    <a:pt x="29553" y="62709"/>
                  </a:lnTo>
                  <a:lnTo>
                    <a:pt x="62709" y="29553"/>
                  </a:lnTo>
                  <a:lnTo>
                    <a:pt x="104753" y="7808"/>
                  </a:lnTo>
                  <a:lnTo>
                    <a:pt x="153162" y="0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3743" y="3016665"/>
              <a:ext cx="231384" cy="1140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5127" y="3039364"/>
              <a:ext cx="163703" cy="7340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9936" y="3809949"/>
              <a:ext cx="3951604" cy="288480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95088" y="3761193"/>
              <a:ext cx="3870833" cy="294119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304" y="1562061"/>
              <a:ext cx="8799195" cy="5481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35" y="1520977"/>
              <a:ext cx="4812411" cy="7158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547" y="1586483"/>
              <a:ext cx="8714232" cy="46329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93547" y="1586483"/>
            <a:ext cx="8714740" cy="46355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I.</a:t>
            </a:r>
            <a:r>
              <a:rPr sz="2400" b="1" spc="-2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EDEBE0"/>
                </a:solidFill>
                <a:latin typeface="Calibri"/>
                <a:cs typeface="Calibri"/>
              </a:rPr>
              <a:t>KUR’AN-</a:t>
            </a: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I</a:t>
            </a:r>
            <a:r>
              <a:rPr sz="2400" b="1" spc="-3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KERİM’İ</a:t>
            </a:r>
            <a:r>
              <a:rPr sz="2400" b="1" spc="-1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EDEBE0"/>
                </a:solidFill>
                <a:latin typeface="Calibri"/>
                <a:cs typeface="Calibri"/>
              </a:rPr>
              <a:t>ÖĞRENİYORUZ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9435" y="2767609"/>
            <a:ext cx="8886190" cy="716280"/>
            <a:chOff x="59435" y="2767609"/>
            <a:chExt cx="8886190" cy="71628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6303" y="2808706"/>
              <a:ext cx="8799195" cy="5529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435" y="2767609"/>
              <a:ext cx="5002911" cy="7158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3548" y="2833115"/>
              <a:ext cx="8714232" cy="46786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93547" y="2833116"/>
            <a:ext cx="8714740" cy="46799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15"/>
              </a:spcBef>
            </a:pP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II.</a:t>
            </a:r>
            <a:r>
              <a:rPr sz="2400" b="1" spc="-50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EDEBE0"/>
                </a:solidFill>
                <a:latin typeface="Calibri"/>
                <a:cs typeface="Calibri"/>
              </a:rPr>
              <a:t>KUR’AN’IN</a:t>
            </a:r>
            <a:r>
              <a:rPr sz="2400" b="1" spc="-7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EDEBE0"/>
                </a:solidFill>
                <a:latin typeface="Calibri"/>
                <a:cs typeface="Calibri"/>
              </a:rPr>
              <a:t>MESAJINI</a:t>
            </a:r>
            <a:r>
              <a:rPr sz="2400" b="1" spc="-55" dirty="0">
                <a:solidFill>
                  <a:srgbClr val="EDEBE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EDEBE0"/>
                </a:solidFill>
                <a:latin typeface="Calibri"/>
                <a:cs typeface="Calibri"/>
              </a:rPr>
              <a:t>ANLIYORUM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91436" y="87248"/>
            <a:ext cx="5842635" cy="976630"/>
            <a:chOff x="1591436" y="87248"/>
            <a:chExt cx="5842635" cy="976630"/>
          </a:xfrm>
        </p:grpSpPr>
        <p:sp>
          <p:nvSpPr>
            <p:cNvPr id="13" name="object 13"/>
            <p:cNvSpPr/>
            <p:nvPr/>
          </p:nvSpPr>
          <p:spPr>
            <a:xfrm>
              <a:off x="1620011" y="115823"/>
              <a:ext cx="5785485" cy="919480"/>
            </a:xfrm>
            <a:custGeom>
              <a:avLst/>
              <a:gdLst/>
              <a:ahLst/>
              <a:cxnLst/>
              <a:rect l="l" t="t" r="r" b="b"/>
              <a:pathLst>
                <a:path w="5785484" h="919480">
                  <a:moveTo>
                    <a:pt x="5785104" y="0"/>
                  </a:moveTo>
                  <a:lnTo>
                    <a:pt x="153162" y="0"/>
                  </a:lnTo>
                  <a:lnTo>
                    <a:pt x="104753" y="7808"/>
                  </a:lnTo>
                  <a:lnTo>
                    <a:pt x="62709" y="29553"/>
                  </a:lnTo>
                  <a:lnTo>
                    <a:pt x="29553" y="62709"/>
                  </a:lnTo>
                  <a:lnTo>
                    <a:pt x="7808" y="104753"/>
                  </a:lnTo>
                  <a:lnTo>
                    <a:pt x="0" y="153161"/>
                  </a:lnTo>
                  <a:lnTo>
                    <a:pt x="0" y="918972"/>
                  </a:lnTo>
                  <a:lnTo>
                    <a:pt x="5631942" y="918972"/>
                  </a:lnTo>
                  <a:lnTo>
                    <a:pt x="5680350" y="911163"/>
                  </a:lnTo>
                  <a:lnTo>
                    <a:pt x="5722394" y="889418"/>
                  </a:lnTo>
                  <a:lnTo>
                    <a:pt x="5755550" y="856262"/>
                  </a:lnTo>
                  <a:lnTo>
                    <a:pt x="5777295" y="814218"/>
                  </a:lnTo>
                  <a:lnTo>
                    <a:pt x="5785104" y="765810"/>
                  </a:lnTo>
                  <a:lnTo>
                    <a:pt x="5785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20011" y="115823"/>
              <a:ext cx="5785485" cy="919480"/>
            </a:xfrm>
            <a:custGeom>
              <a:avLst/>
              <a:gdLst/>
              <a:ahLst/>
              <a:cxnLst/>
              <a:rect l="l" t="t" r="r" b="b"/>
              <a:pathLst>
                <a:path w="5785484" h="919480">
                  <a:moveTo>
                    <a:pt x="153162" y="0"/>
                  </a:moveTo>
                  <a:lnTo>
                    <a:pt x="5785104" y="0"/>
                  </a:lnTo>
                  <a:lnTo>
                    <a:pt x="5785104" y="765810"/>
                  </a:lnTo>
                  <a:lnTo>
                    <a:pt x="5777295" y="814218"/>
                  </a:lnTo>
                  <a:lnTo>
                    <a:pt x="5755550" y="856262"/>
                  </a:lnTo>
                  <a:lnTo>
                    <a:pt x="5722394" y="889418"/>
                  </a:lnTo>
                  <a:lnTo>
                    <a:pt x="5680350" y="911163"/>
                  </a:lnTo>
                  <a:lnTo>
                    <a:pt x="5631942" y="918972"/>
                  </a:lnTo>
                  <a:lnTo>
                    <a:pt x="0" y="918972"/>
                  </a:lnTo>
                  <a:lnTo>
                    <a:pt x="0" y="153161"/>
                  </a:lnTo>
                  <a:lnTo>
                    <a:pt x="7808" y="104753"/>
                  </a:lnTo>
                  <a:lnTo>
                    <a:pt x="29553" y="62709"/>
                  </a:lnTo>
                  <a:lnTo>
                    <a:pt x="62709" y="29553"/>
                  </a:lnTo>
                  <a:lnTo>
                    <a:pt x="104753" y="7808"/>
                  </a:lnTo>
                  <a:lnTo>
                    <a:pt x="153162" y="0"/>
                  </a:lnTo>
                  <a:close/>
                </a:path>
              </a:pathLst>
            </a:custGeom>
            <a:ln w="5715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777110" y="174116"/>
            <a:ext cx="54711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74545">
              <a:lnSpc>
                <a:spcPct val="100000"/>
              </a:lnSpc>
              <a:spcBef>
                <a:spcPts val="100"/>
              </a:spcBef>
              <a:tabLst>
                <a:tab pos="2531745" algn="l"/>
              </a:tabLst>
            </a:pPr>
            <a:r>
              <a:rPr sz="2400" b="1" spc="-25" dirty="0">
                <a:latin typeface="Calibri"/>
                <a:cs typeface="Calibri"/>
              </a:rPr>
              <a:t>1.</a:t>
            </a:r>
            <a:r>
              <a:rPr sz="2400" b="1" dirty="0">
                <a:latin typeface="Calibri"/>
                <a:cs typeface="Calibri"/>
              </a:rPr>
              <a:t>	</a:t>
            </a:r>
            <a:r>
              <a:rPr sz="2400" b="1" spc="-10" dirty="0">
                <a:latin typeface="Calibri"/>
                <a:cs typeface="Calibri"/>
              </a:rPr>
              <a:t>ÜNİTE: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55" dirty="0">
                <a:latin typeface="Calibri"/>
                <a:cs typeface="Calibri"/>
              </a:rPr>
              <a:t>KUR’AN-</a:t>
            </a:r>
            <a:r>
              <a:rPr sz="2400" b="1" dirty="0">
                <a:latin typeface="Calibri"/>
                <a:cs typeface="Calibri"/>
              </a:rPr>
              <a:t>I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KERİM’İ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TANIYALIM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-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İÇİNDEKİLER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2504" y="3774889"/>
            <a:ext cx="8811895" cy="3011805"/>
            <a:chOff x="222504" y="3774889"/>
            <a:chExt cx="8811895" cy="301180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2504" y="3860292"/>
              <a:ext cx="4221480" cy="28087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84648" y="3774889"/>
              <a:ext cx="3849497" cy="30112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1287017" y="406145"/>
              <a:ext cx="6430010" cy="3098800"/>
            </a:xfrm>
            <a:custGeom>
              <a:avLst/>
              <a:gdLst/>
              <a:ahLst/>
              <a:cxnLst/>
              <a:rect l="l" t="t" r="r" b="b"/>
              <a:pathLst>
                <a:path w="6430009" h="3098800">
                  <a:moveTo>
                    <a:pt x="5913374" y="0"/>
                  </a:moveTo>
                  <a:lnTo>
                    <a:pt x="516381" y="0"/>
                  </a:lnTo>
                  <a:lnTo>
                    <a:pt x="469372" y="2109"/>
                  </a:lnTo>
                  <a:lnTo>
                    <a:pt x="423547" y="8317"/>
                  </a:lnTo>
                  <a:lnTo>
                    <a:pt x="379089" y="18442"/>
                  </a:lnTo>
                  <a:lnTo>
                    <a:pt x="336178" y="32300"/>
                  </a:lnTo>
                  <a:lnTo>
                    <a:pt x="294998" y="49710"/>
                  </a:lnTo>
                  <a:lnTo>
                    <a:pt x="255730" y="70489"/>
                  </a:lnTo>
                  <a:lnTo>
                    <a:pt x="218558" y="94456"/>
                  </a:lnTo>
                  <a:lnTo>
                    <a:pt x="183662" y="121429"/>
                  </a:lnTo>
                  <a:lnTo>
                    <a:pt x="151225" y="151225"/>
                  </a:lnTo>
                  <a:lnTo>
                    <a:pt x="121429" y="183662"/>
                  </a:lnTo>
                  <a:lnTo>
                    <a:pt x="94456" y="218558"/>
                  </a:lnTo>
                  <a:lnTo>
                    <a:pt x="70489" y="255730"/>
                  </a:lnTo>
                  <a:lnTo>
                    <a:pt x="49710" y="294998"/>
                  </a:lnTo>
                  <a:lnTo>
                    <a:pt x="32300" y="336178"/>
                  </a:lnTo>
                  <a:lnTo>
                    <a:pt x="18442" y="379089"/>
                  </a:lnTo>
                  <a:lnTo>
                    <a:pt x="8317" y="423547"/>
                  </a:lnTo>
                  <a:lnTo>
                    <a:pt x="2109" y="469372"/>
                  </a:lnTo>
                  <a:lnTo>
                    <a:pt x="0" y="516381"/>
                  </a:lnTo>
                  <a:lnTo>
                    <a:pt x="0" y="2581909"/>
                  </a:lnTo>
                  <a:lnTo>
                    <a:pt x="2109" y="2628919"/>
                  </a:lnTo>
                  <a:lnTo>
                    <a:pt x="8317" y="2674744"/>
                  </a:lnTo>
                  <a:lnTo>
                    <a:pt x="18442" y="2719202"/>
                  </a:lnTo>
                  <a:lnTo>
                    <a:pt x="32300" y="2762113"/>
                  </a:lnTo>
                  <a:lnTo>
                    <a:pt x="49710" y="2803293"/>
                  </a:lnTo>
                  <a:lnTo>
                    <a:pt x="70489" y="2842561"/>
                  </a:lnTo>
                  <a:lnTo>
                    <a:pt x="94456" y="2879733"/>
                  </a:lnTo>
                  <a:lnTo>
                    <a:pt x="121429" y="2914629"/>
                  </a:lnTo>
                  <a:lnTo>
                    <a:pt x="151225" y="2947066"/>
                  </a:lnTo>
                  <a:lnTo>
                    <a:pt x="183662" y="2976862"/>
                  </a:lnTo>
                  <a:lnTo>
                    <a:pt x="218558" y="3003835"/>
                  </a:lnTo>
                  <a:lnTo>
                    <a:pt x="255730" y="3027802"/>
                  </a:lnTo>
                  <a:lnTo>
                    <a:pt x="294998" y="3048581"/>
                  </a:lnTo>
                  <a:lnTo>
                    <a:pt x="336178" y="3065991"/>
                  </a:lnTo>
                  <a:lnTo>
                    <a:pt x="379089" y="3079849"/>
                  </a:lnTo>
                  <a:lnTo>
                    <a:pt x="423547" y="3089974"/>
                  </a:lnTo>
                  <a:lnTo>
                    <a:pt x="469372" y="3096182"/>
                  </a:lnTo>
                  <a:lnTo>
                    <a:pt x="516381" y="3098291"/>
                  </a:lnTo>
                  <a:lnTo>
                    <a:pt x="5913374" y="3098291"/>
                  </a:lnTo>
                  <a:lnTo>
                    <a:pt x="5960383" y="3096182"/>
                  </a:lnTo>
                  <a:lnTo>
                    <a:pt x="6006208" y="3089974"/>
                  </a:lnTo>
                  <a:lnTo>
                    <a:pt x="6050666" y="3079849"/>
                  </a:lnTo>
                  <a:lnTo>
                    <a:pt x="6093577" y="3065991"/>
                  </a:lnTo>
                  <a:lnTo>
                    <a:pt x="6134757" y="3048581"/>
                  </a:lnTo>
                  <a:lnTo>
                    <a:pt x="6174025" y="3027802"/>
                  </a:lnTo>
                  <a:lnTo>
                    <a:pt x="6211197" y="3003835"/>
                  </a:lnTo>
                  <a:lnTo>
                    <a:pt x="6246093" y="2976862"/>
                  </a:lnTo>
                  <a:lnTo>
                    <a:pt x="6278530" y="2947066"/>
                  </a:lnTo>
                  <a:lnTo>
                    <a:pt x="6308326" y="2914629"/>
                  </a:lnTo>
                  <a:lnTo>
                    <a:pt x="6335299" y="2879733"/>
                  </a:lnTo>
                  <a:lnTo>
                    <a:pt x="6359266" y="2842561"/>
                  </a:lnTo>
                  <a:lnTo>
                    <a:pt x="6380045" y="2803293"/>
                  </a:lnTo>
                  <a:lnTo>
                    <a:pt x="6397455" y="2762113"/>
                  </a:lnTo>
                  <a:lnTo>
                    <a:pt x="6411313" y="2719202"/>
                  </a:lnTo>
                  <a:lnTo>
                    <a:pt x="6421438" y="2674744"/>
                  </a:lnTo>
                  <a:lnTo>
                    <a:pt x="6427646" y="2628919"/>
                  </a:lnTo>
                  <a:lnTo>
                    <a:pt x="6429756" y="2581909"/>
                  </a:lnTo>
                  <a:lnTo>
                    <a:pt x="6429756" y="516381"/>
                  </a:lnTo>
                  <a:lnTo>
                    <a:pt x="6427646" y="469372"/>
                  </a:lnTo>
                  <a:lnTo>
                    <a:pt x="6421438" y="423547"/>
                  </a:lnTo>
                  <a:lnTo>
                    <a:pt x="6411313" y="379089"/>
                  </a:lnTo>
                  <a:lnTo>
                    <a:pt x="6397455" y="336178"/>
                  </a:lnTo>
                  <a:lnTo>
                    <a:pt x="6380045" y="294998"/>
                  </a:lnTo>
                  <a:lnTo>
                    <a:pt x="6359266" y="255730"/>
                  </a:lnTo>
                  <a:lnTo>
                    <a:pt x="6335299" y="218558"/>
                  </a:lnTo>
                  <a:lnTo>
                    <a:pt x="6308326" y="183662"/>
                  </a:lnTo>
                  <a:lnTo>
                    <a:pt x="6278530" y="151225"/>
                  </a:lnTo>
                  <a:lnTo>
                    <a:pt x="6246093" y="121429"/>
                  </a:lnTo>
                  <a:lnTo>
                    <a:pt x="6211197" y="94456"/>
                  </a:lnTo>
                  <a:lnTo>
                    <a:pt x="6174025" y="70489"/>
                  </a:lnTo>
                  <a:lnTo>
                    <a:pt x="6134757" y="49710"/>
                  </a:lnTo>
                  <a:lnTo>
                    <a:pt x="6093577" y="32300"/>
                  </a:lnTo>
                  <a:lnTo>
                    <a:pt x="6050666" y="18442"/>
                  </a:lnTo>
                  <a:lnTo>
                    <a:pt x="6006208" y="8317"/>
                  </a:lnTo>
                  <a:lnTo>
                    <a:pt x="5960383" y="2109"/>
                  </a:lnTo>
                  <a:lnTo>
                    <a:pt x="59133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87017" y="406145"/>
              <a:ext cx="6430010" cy="3098800"/>
            </a:xfrm>
            <a:custGeom>
              <a:avLst/>
              <a:gdLst/>
              <a:ahLst/>
              <a:cxnLst/>
              <a:rect l="l" t="t" r="r" b="b"/>
              <a:pathLst>
                <a:path w="6430009" h="3098800">
                  <a:moveTo>
                    <a:pt x="0" y="516381"/>
                  </a:moveTo>
                  <a:lnTo>
                    <a:pt x="2109" y="469372"/>
                  </a:lnTo>
                  <a:lnTo>
                    <a:pt x="8317" y="423547"/>
                  </a:lnTo>
                  <a:lnTo>
                    <a:pt x="18442" y="379089"/>
                  </a:lnTo>
                  <a:lnTo>
                    <a:pt x="32300" y="336178"/>
                  </a:lnTo>
                  <a:lnTo>
                    <a:pt x="49710" y="294998"/>
                  </a:lnTo>
                  <a:lnTo>
                    <a:pt x="70489" y="255730"/>
                  </a:lnTo>
                  <a:lnTo>
                    <a:pt x="94456" y="218558"/>
                  </a:lnTo>
                  <a:lnTo>
                    <a:pt x="121429" y="183662"/>
                  </a:lnTo>
                  <a:lnTo>
                    <a:pt x="151225" y="151225"/>
                  </a:lnTo>
                  <a:lnTo>
                    <a:pt x="183662" y="121429"/>
                  </a:lnTo>
                  <a:lnTo>
                    <a:pt x="218558" y="94456"/>
                  </a:lnTo>
                  <a:lnTo>
                    <a:pt x="255730" y="70489"/>
                  </a:lnTo>
                  <a:lnTo>
                    <a:pt x="294998" y="49710"/>
                  </a:lnTo>
                  <a:lnTo>
                    <a:pt x="336178" y="32300"/>
                  </a:lnTo>
                  <a:lnTo>
                    <a:pt x="379089" y="18442"/>
                  </a:lnTo>
                  <a:lnTo>
                    <a:pt x="423547" y="8317"/>
                  </a:lnTo>
                  <a:lnTo>
                    <a:pt x="469372" y="2109"/>
                  </a:lnTo>
                  <a:lnTo>
                    <a:pt x="516381" y="0"/>
                  </a:lnTo>
                  <a:lnTo>
                    <a:pt x="5913374" y="0"/>
                  </a:lnTo>
                  <a:lnTo>
                    <a:pt x="5960383" y="2109"/>
                  </a:lnTo>
                  <a:lnTo>
                    <a:pt x="6006208" y="8317"/>
                  </a:lnTo>
                  <a:lnTo>
                    <a:pt x="6050666" y="18442"/>
                  </a:lnTo>
                  <a:lnTo>
                    <a:pt x="6093577" y="32300"/>
                  </a:lnTo>
                  <a:lnTo>
                    <a:pt x="6134757" y="49710"/>
                  </a:lnTo>
                  <a:lnTo>
                    <a:pt x="6174025" y="70489"/>
                  </a:lnTo>
                  <a:lnTo>
                    <a:pt x="6211197" y="94456"/>
                  </a:lnTo>
                  <a:lnTo>
                    <a:pt x="6246093" y="121429"/>
                  </a:lnTo>
                  <a:lnTo>
                    <a:pt x="6278530" y="151225"/>
                  </a:lnTo>
                  <a:lnTo>
                    <a:pt x="6308326" y="183662"/>
                  </a:lnTo>
                  <a:lnTo>
                    <a:pt x="6335299" y="218558"/>
                  </a:lnTo>
                  <a:lnTo>
                    <a:pt x="6359266" y="255730"/>
                  </a:lnTo>
                  <a:lnTo>
                    <a:pt x="6380045" y="294998"/>
                  </a:lnTo>
                  <a:lnTo>
                    <a:pt x="6397455" y="336178"/>
                  </a:lnTo>
                  <a:lnTo>
                    <a:pt x="6411313" y="379089"/>
                  </a:lnTo>
                  <a:lnTo>
                    <a:pt x="6421438" y="423547"/>
                  </a:lnTo>
                  <a:lnTo>
                    <a:pt x="6427646" y="469372"/>
                  </a:lnTo>
                  <a:lnTo>
                    <a:pt x="6429756" y="516381"/>
                  </a:lnTo>
                  <a:lnTo>
                    <a:pt x="6429756" y="2581909"/>
                  </a:lnTo>
                  <a:lnTo>
                    <a:pt x="6427646" y="2628919"/>
                  </a:lnTo>
                  <a:lnTo>
                    <a:pt x="6421438" y="2674744"/>
                  </a:lnTo>
                  <a:lnTo>
                    <a:pt x="6411313" y="2719202"/>
                  </a:lnTo>
                  <a:lnTo>
                    <a:pt x="6397455" y="2762113"/>
                  </a:lnTo>
                  <a:lnTo>
                    <a:pt x="6380045" y="2803293"/>
                  </a:lnTo>
                  <a:lnTo>
                    <a:pt x="6359266" y="2842561"/>
                  </a:lnTo>
                  <a:lnTo>
                    <a:pt x="6335299" y="2879733"/>
                  </a:lnTo>
                  <a:lnTo>
                    <a:pt x="6308326" y="2914629"/>
                  </a:lnTo>
                  <a:lnTo>
                    <a:pt x="6278530" y="2947066"/>
                  </a:lnTo>
                  <a:lnTo>
                    <a:pt x="6246093" y="2976862"/>
                  </a:lnTo>
                  <a:lnTo>
                    <a:pt x="6211197" y="3003835"/>
                  </a:lnTo>
                  <a:lnTo>
                    <a:pt x="6174025" y="3027802"/>
                  </a:lnTo>
                  <a:lnTo>
                    <a:pt x="6134757" y="3048581"/>
                  </a:lnTo>
                  <a:lnTo>
                    <a:pt x="6093577" y="3065991"/>
                  </a:lnTo>
                  <a:lnTo>
                    <a:pt x="6050666" y="3079849"/>
                  </a:lnTo>
                  <a:lnTo>
                    <a:pt x="6006208" y="3089974"/>
                  </a:lnTo>
                  <a:lnTo>
                    <a:pt x="5960383" y="3096182"/>
                  </a:lnTo>
                  <a:lnTo>
                    <a:pt x="5913374" y="3098291"/>
                  </a:lnTo>
                  <a:lnTo>
                    <a:pt x="516381" y="3098291"/>
                  </a:lnTo>
                  <a:lnTo>
                    <a:pt x="469372" y="3096182"/>
                  </a:lnTo>
                  <a:lnTo>
                    <a:pt x="423547" y="3089974"/>
                  </a:lnTo>
                  <a:lnTo>
                    <a:pt x="379089" y="3079849"/>
                  </a:lnTo>
                  <a:lnTo>
                    <a:pt x="336178" y="3065991"/>
                  </a:lnTo>
                  <a:lnTo>
                    <a:pt x="294998" y="3048581"/>
                  </a:lnTo>
                  <a:lnTo>
                    <a:pt x="255730" y="3027802"/>
                  </a:lnTo>
                  <a:lnTo>
                    <a:pt x="218558" y="3003835"/>
                  </a:lnTo>
                  <a:lnTo>
                    <a:pt x="183662" y="2976862"/>
                  </a:lnTo>
                  <a:lnTo>
                    <a:pt x="151225" y="2947066"/>
                  </a:lnTo>
                  <a:lnTo>
                    <a:pt x="121429" y="2914629"/>
                  </a:lnTo>
                  <a:lnTo>
                    <a:pt x="94456" y="2879733"/>
                  </a:lnTo>
                  <a:lnTo>
                    <a:pt x="70489" y="2842561"/>
                  </a:lnTo>
                  <a:lnTo>
                    <a:pt x="49710" y="2803293"/>
                  </a:lnTo>
                  <a:lnTo>
                    <a:pt x="32300" y="2762113"/>
                  </a:lnTo>
                  <a:lnTo>
                    <a:pt x="18442" y="2719202"/>
                  </a:lnTo>
                  <a:lnTo>
                    <a:pt x="8317" y="2674744"/>
                  </a:lnTo>
                  <a:lnTo>
                    <a:pt x="2109" y="2628919"/>
                  </a:lnTo>
                  <a:lnTo>
                    <a:pt x="0" y="2581909"/>
                  </a:lnTo>
                  <a:lnTo>
                    <a:pt x="0" y="516381"/>
                  </a:lnTo>
                  <a:close/>
                </a:path>
              </a:pathLst>
            </a:custGeom>
            <a:ln w="126999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625979" y="552399"/>
            <a:ext cx="3749040" cy="2709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4400" spc="-40" dirty="0">
                <a:solidFill>
                  <a:srgbClr val="000000"/>
                </a:solidFill>
                <a:latin typeface="Calibri"/>
                <a:cs typeface="Calibri"/>
              </a:rPr>
              <a:t>Kur’an-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ı</a:t>
            </a:r>
            <a:r>
              <a:rPr sz="44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Kerim’i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Öğrenmek</a:t>
            </a:r>
            <a:r>
              <a:rPr sz="44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20" dirty="0">
                <a:solidFill>
                  <a:srgbClr val="000000"/>
                </a:solidFill>
                <a:latin typeface="Calibri"/>
                <a:cs typeface="Calibri"/>
              </a:rPr>
              <a:t>Niçin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Önemlidir?</a:t>
            </a:r>
            <a:endParaRPr sz="4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Tartışınız?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047" y="67056"/>
            <a:ext cx="9011285" cy="6484620"/>
            <a:chOff x="3047" y="67056"/>
            <a:chExt cx="9011285" cy="6484620"/>
          </a:xfrm>
        </p:grpSpPr>
        <p:pic>
          <p:nvPicPr>
            <p:cNvPr id="7" name="object 7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7" y="2318004"/>
              <a:ext cx="1234287" cy="1441577"/>
            </a:xfrm>
            <a:prstGeom prst="rect">
              <a:avLst/>
            </a:prstGeom>
          </p:spPr>
        </p:pic>
        <p:pic>
          <p:nvPicPr>
            <p:cNvPr id="8" name="object 8">
              <a:hlinkClick r:id="rId2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78495" y="67056"/>
              <a:ext cx="1235798" cy="132270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716" y="4093413"/>
              <a:ext cx="3209417" cy="244589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66715" y="4093425"/>
              <a:ext cx="3674237" cy="24580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325374" y="406145"/>
              <a:ext cx="8507095" cy="3371215"/>
            </a:xfrm>
            <a:custGeom>
              <a:avLst/>
              <a:gdLst/>
              <a:ahLst/>
              <a:cxnLst/>
              <a:rect l="l" t="t" r="r" b="b"/>
              <a:pathLst>
                <a:path w="8507095" h="3371215">
                  <a:moveTo>
                    <a:pt x="7945120" y="0"/>
                  </a:moveTo>
                  <a:lnTo>
                    <a:pt x="561860" y="0"/>
                  </a:lnTo>
                  <a:lnTo>
                    <a:pt x="513380" y="2062"/>
                  </a:lnTo>
                  <a:lnTo>
                    <a:pt x="466045" y="8137"/>
                  </a:lnTo>
                  <a:lnTo>
                    <a:pt x="420024" y="18057"/>
                  </a:lnTo>
                  <a:lnTo>
                    <a:pt x="375486" y="31651"/>
                  </a:lnTo>
                  <a:lnTo>
                    <a:pt x="332599" y="48753"/>
                  </a:lnTo>
                  <a:lnTo>
                    <a:pt x="291532" y="69191"/>
                  </a:lnTo>
                  <a:lnTo>
                    <a:pt x="252453" y="92799"/>
                  </a:lnTo>
                  <a:lnTo>
                    <a:pt x="215532" y="119407"/>
                  </a:lnTo>
                  <a:lnTo>
                    <a:pt x="180936" y="148847"/>
                  </a:lnTo>
                  <a:lnTo>
                    <a:pt x="148835" y="180949"/>
                  </a:lnTo>
                  <a:lnTo>
                    <a:pt x="119396" y="215545"/>
                  </a:lnTo>
                  <a:lnTo>
                    <a:pt x="92790" y="252467"/>
                  </a:lnTo>
                  <a:lnTo>
                    <a:pt x="69184" y="291545"/>
                  </a:lnTo>
                  <a:lnTo>
                    <a:pt x="48747" y="332610"/>
                  </a:lnTo>
                  <a:lnTo>
                    <a:pt x="31648" y="375495"/>
                  </a:lnTo>
                  <a:lnTo>
                    <a:pt x="18055" y="420030"/>
                  </a:lnTo>
                  <a:lnTo>
                    <a:pt x="8136" y="466046"/>
                  </a:lnTo>
                  <a:lnTo>
                    <a:pt x="2062" y="513375"/>
                  </a:lnTo>
                  <a:lnTo>
                    <a:pt x="0" y="561848"/>
                  </a:lnTo>
                  <a:lnTo>
                    <a:pt x="0" y="2809240"/>
                  </a:lnTo>
                  <a:lnTo>
                    <a:pt x="2062" y="2857712"/>
                  </a:lnTo>
                  <a:lnTo>
                    <a:pt x="8136" y="2905041"/>
                  </a:lnTo>
                  <a:lnTo>
                    <a:pt x="18055" y="2951057"/>
                  </a:lnTo>
                  <a:lnTo>
                    <a:pt x="31648" y="2995592"/>
                  </a:lnTo>
                  <a:lnTo>
                    <a:pt x="48747" y="3038477"/>
                  </a:lnTo>
                  <a:lnTo>
                    <a:pt x="69184" y="3079542"/>
                  </a:lnTo>
                  <a:lnTo>
                    <a:pt x="92790" y="3118620"/>
                  </a:lnTo>
                  <a:lnTo>
                    <a:pt x="119396" y="3155542"/>
                  </a:lnTo>
                  <a:lnTo>
                    <a:pt x="148835" y="3190138"/>
                  </a:lnTo>
                  <a:lnTo>
                    <a:pt x="180936" y="3222240"/>
                  </a:lnTo>
                  <a:lnTo>
                    <a:pt x="215532" y="3251680"/>
                  </a:lnTo>
                  <a:lnTo>
                    <a:pt x="252453" y="3278288"/>
                  </a:lnTo>
                  <a:lnTo>
                    <a:pt x="291532" y="3301896"/>
                  </a:lnTo>
                  <a:lnTo>
                    <a:pt x="332599" y="3322334"/>
                  </a:lnTo>
                  <a:lnTo>
                    <a:pt x="375486" y="3339436"/>
                  </a:lnTo>
                  <a:lnTo>
                    <a:pt x="420024" y="3353030"/>
                  </a:lnTo>
                  <a:lnTo>
                    <a:pt x="466045" y="3362950"/>
                  </a:lnTo>
                  <a:lnTo>
                    <a:pt x="513380" y="3369025"/>
                  </a:lnTo>
                  <a:lnTo>
                    <a:pt x="561860" y="3371087"/>
                  </a:lnTo>
                  <a:lnTo>
                    <a:pt x="7945120" y="3371087"/>
                  </a:lnTo>
                  <a:lnTo>
                    <a:pt x="7993592" y="3369025"/>
                  </a:lnTo>
                  <a:lnTo>
                    <a:pt x="8040921" y="3362950"/>
                  </a:lnTo>
                  <a:lnTo>
                    <a:pt x="8086937" y="3353030"/>
                  </a:lnTo>
                  <a:lnTo>
                    <a:pt x="8131472" y="3339436"/>
                  </a:lnTo>
                  <a:lnTo>
                    <a:pt x="8174357" y="3322334"/>
                  </a:lnTo>
                  <a:lnTo>
                    <a:pt x="8215422" y="3301896"/>
                  </a:lnTo>
                  <a:lnTo>
                    <a:pt x="8254500" y="3278288"/>
                  </a:lnTo>
                  <a:lnTo>
                    <a:pt x="8291422" y="3251680"/>
                  </a:lnTo>
                  <a:lnTo>
                    <a:pt x="8326018" y="3222240"/>
                  </a:lnTo>
                  <a:lnTo>
                    <a:pt x="8358120" y="3190138"/>
                  </a:lnTo>
                  <a:lnTo>
                    <a:pt x="8387560" y="3155542"/>
                  </a:lnTo>
                  <a:lnTo>
                    <a:pt x="8414168" y="3118620"/>
                  </a:lnTo>
                  <a:lnTo>
                    <a:pt x="8437776" y="3079542"/>
                  </a:lnTo>
                  <a:lnTo>
                    <a:pt x="8458214" y="3038477"/>
                  </a:lnTo>
                  <a:lnTo>
                    <a:pt x="8475316" y="2995592"/>
                  </a:lnTo>
                  <a:lnTo>
                    <a:pt x="8488910" y="2951057"/>
                  </a:lnTo>
                  <a:lnTo>
                    <a:pt x="8498830" y="2905041"/>
                  </a:lnTo>
                  <a:lnTo>
                    <a:pt x="8504905" y="2857712"/>
                  </a:lnTo>
                  <a:lnTo>
                    <a:pt x="8506968" y="2809240"/>
                  </a:lnTo>
                  <a:lnTo>
                    <a:pt x="8506968" y="561848"/>
                  </a:lnTo>
                  <a:lnTo>
                    <a:pt x="8504905" y="513375"/>
                  </a:lnTo>
                  <a:lnTo>
                    <a:pt x="8498830" y="466046"/>
                  </a:lnTo>
                  <a:lnTo>
                    <a:pt x="8488910" y="420030"/>
                  </a:lnTo>
                  <a:lnTo>
                    <a:pt x="8475316" y="375495"/>
                  </a:lnTo>
                  <a:lnTo>
                    <a:pt x="8458214" y="332610"/>
                  </a:lnTo>
                  <a:lnTo>
                    <a:pt x="8437776" y="291545"/>
                  </a:lnTo>
                  <a:lnTo>
                    <a:pt x="8414168" y="252467"/>
                  </a:lnTo>
                  <a:lnTo>
                    <a:pt x="8387560" y="215545"/>
                  </a:lnTo>
                  <a:lnTo>
                    <a:pt x="8358120" y="180949"/>
                  </a:lnTo>
                  <a:lnTo>
                    <a:pt x="8326018" y="148847"/>
                  </a:lnTo>
                  <a:lnTo>
                    <a:pt x="8291422" y="119407"/>
                  </a:lnTo>
                  <a:lnTo>
                    <a:pt x="8254500" y="92799"/>
                  </a:lnTo>
                  <a:lnTo>
                    <a:pt x="8215422" y="69191"/>
                  </a:lnTo>
                  <a:lnTo>
                    <a:pt x="8174357" y="48753"/>
                  </a:lnTo>
                  <a:lnTo>
                    <a:pt x="8131472" y="31651"/>
                  </a:lnTo>
                  <a:lnTo>
                    <a:pt x="8086937" y="18057"/>
                  </a:lnTo>
                  <a:lnTo>
                    <a:pt x="8040921" y="8137"/>
                  </a:lnTo>
                  <a:lnTo>
                    <a:pt x="7993592" y="2062"/>
                  </a:lnTo>
                  <a:lnTo>
                    <a:pt x="7945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5374" y="406145"/>
              <a:ext cx="8507095" cy="3371215"/>
            </a:xfrm>
            <a:custGeom>
              <a:avLst/>
              <a:gdLst/>
              <a:ahLst/>
              <a:cxnLst/>
              <a:rect l="l" t="t" r="r" b="b"/>
              <a:pathLst>
                <a:path w="8507095" h="3371215">
                  <a:moveTo>
                    <a:pt x="0" y="561848"/>
                  </a:moveTo>
                  <a:lnTo>
                    <a:pt x="2062" y="513375"/>
                  </a:lnTo>
                  <a:lnTo>
                    <a:pt x="8136" y="466046"/>
                  </a:lnTo>
                  <a:lnTo>
                    <a:pt x="18055" y="420030"/>
                  </a:lnTo>
                  <a:lnTo>
                    <a:pt x="31648" y="375495"/>
                  </a:lnTo>
                  <a:lnTo>
                    <a:pt x="48747" y="332610"/>
                  </a:lnTo>
                  <a:lnTo>
                    <a:pt x="69184" y="291545"/>
                  </a:lnTo>
                  <a:lnTo>
                    <a:pt x="92790" y="252467"/>
                  </a:lnTo>
                  <a:lnTo>
                    <a:pt x="119396" y="215545"/>
                  </a:lnTo>
                  <a:lnTo>
                    <a:pt x="148835" y="180949"/>
                  </a:lnTo>
                  <a:lnTo>
                    <a:pt x="180936" y="148847"/>
                  </a:lnTo>
                  <a:lnTo>
                    <a:pt x="215532" y="119407"/>
                  </a:lnTo>
                  <a:lnTo>
                    <a:pt x="252453" y="92799"/>
                  </a:lnTo>
                  <a:lnTo>
                    <a:pt x="291532" y="69191"/>
                  </a:lnTo>
                  <a:lnTo>
                    <a:pt x="332599" y="48753"/>
                  </a:lnTo>
                  <a:lnTo>
                    <a:pt x="375486" y="31651"/>
                  </a:lnTo>
                  <a:lnTo>
                    <a:pt x="420024" y="18057"/>
                  </a:lnTo>
                  <a:lnTo>
                    <a:pt x="466045" y="8137"/>
                  </a:lnTo>
                  <a:lnTo>
                    <a:pt x="513380" y="2062"/>
                  </a:lnTo>
                  <a:lnTo>
                    <a:pt x="561860" y="0"/>
                  </a:lnTo>
                  <a:lnTo>
                    <a:pt x="7945120" y="0"/>
                  </a:lnTo>
                  <a:lnTo>
                    <a:pt x="7993592" y="2062"/>
                  </a:lnTo>
                  <a:lnTo>
                    <a:pt x="8040921" y="8137"/>
                  </a:lnTo>
                  <a:lnTo>
                    <a:pt x="8086937" y="18057"/>
                  </a:lnTo>
                  <a:lnTo>
                    <a:pt x="8131472" y="31651"/>
                  </a:lnTo>
                  <a:lnTo>
                    <a:pt x="8174357" y="48753"/>
                  </a:lnTo>
                  <a:lnTo>
                    <a:pt x="8215422" y="69191"/>
                  </a:lnTo>
                  <a:lnTo>
                    <a:pt x="8254500" y="92799"/>
                  </a:lnTo>
                  <a:lnTo>
                    <a:pt x="8291422" y="119407"/>
                  </a:lnTo>
                  <a:lnTo>
                    <a:pt x="8326018" y="148847"/>
                  </a:lnTo>
                  <a:lnTo>
                    <a:pt x="8358120" y="180949"/>
                  </a:lnTo>
                  <a:lnTo>
                    <a:pt x="8387560" y="215545"/>
                  </a:lnTo>
                  <a:lnTo>
                    <a:pt x="8414168" y="252467"/>
                  </a:lnTo>
                  <a:lnTo>
                    <a:pt x="8437776" y="291545"/>
                  </a:lnTo>
                  <a:lnTo>
                    <a:pt x="8458214" y="332610"/>
                  </a:lnTo>
                  <a:lnTo>
                    <a:pt x="8475316" y="375495"/>
                  </a:lnTo>
                  <a:lnTo>
                    <a:pt x="8488910" y="420030"/>
                  </a:lnTo>
                  <a:lnTo>
                    <a:pt x="8498830" y="466046"/>
                  </a:lnTo>
                  <a:lnTo>
                    <a:pt x="8504905" y="513375"/>
                  </a:lnTo>
                  <a:lnTo>
                    <a:pt x="8506968" y="561848"/>
                  </a:lnTo>
                  <a:lnTo>
                    <a:pt x="8506968" y="2809240"/>
                  </a:lnTo>
                  <a:lnTo>
                    <a:pt x="8504905" y="2857712"/>
                  </a:lnTo>
                  <a:lnTo>
                    <a:pt x="8498830" y="2905041"/>
                  </a:lnTo>
                  <a:lnTo>
                    <a:pt x="8488910" y="2951057"/>
                  </a:lnTo>
                  <a:lnTo>
                    <a:pt x="8475316" y="2995592"/>
                  </a:lnTo>
                  <a:lnTo>
                    <a:pt x="8458214" y="3038477"/>
                  </a:lnTo>
                  <a:lnTo>
                    <a:pt x="8437776" y="3079542"/>
                  </a:lnTo>
                  <a:lnTo>
                    <a:pt x="8414168" y="3118620"/>
                  </a:lnTo>
                  <a:lnTo>
                    <a:pt x="8387560" y="3155542"/>
                  </a:lnTo>
                  <a:lnTo>
                    <a:pt x="8358120" y="3190138"/>
                  </a:lnTo>
                  <a:lnTo>
                    <a:pt x="8326018" y="3222240"/>
                  </a:lnTo>
                  <a:lnTo>
                    <a:pt x="8291422" y="3251680"/>
                  </a:lnTo>
                  <a:lnTo>
                    <a:pt x="8254500" y="3278288"/>
                  </a:lnTo>
                  <a:lnTo>
                    <a:pt x="8215422" y="3301896"/>
                  </a:lnTo>
                  <a:lnTo>
                    <a:pt x="8174357" y="3322334"/>
                  </a:lnTo>
                  <a:lnTo>
                    <a:pt x="8131472" y="3339436"/>
                  </a:lnTo>
                  <a:lnTo>
                    <a:pt x="8086937" y="3353030"/>
                  </a:lnTo>
                  <a:lnTo>
                    <a:pt x="8040921" y="3362950"/>
                  </a:lnTo>
                  <a:lnTo>
                    <a:pt x="7993592" y="3369025"/>
                  </a:lnTo>
                  <a:lnTo>
                    <a:pt x="7945120" y="3371087"/>
                  </a:lnTo>
                  <a:lnTo>
                    <a:pt x="561860" y="3371087"/>
                  </a:lnTo>
                  <a:lnTo>
                    <a:pt x="513380" y="3369025"/>
                  </a:lnTo>
                  <a:lnTo>
                    <a:pt x="466045" y="3362950"/>
                  </a:lnTo>
                  <a:lnTo>
                    <a:pt x="420024" y="3353030"/>
                  </a:lnTo>
                  <a:lnTo>
                    <a:pt x="375486" y="3339436"/>
                  </a:lnTo>
                  <a:lnTo>
                    <a:pt x="332599" y="3322334"/>
                  </a:lnTo>
                  <a:lnTo>
                    <a:pt x="291532" y="3301896"/>
                  </a:lnTo>
                  <a:lnTo>
                    <a:pt x="252453" y="3278288"/>
                  </a:lnTo>
                  <a:lnTo>
                    <a:pt x="215532" y="3251680"/>
                  </a:lnTo>
                  <a:lnTo>
                    <a:pt x="180936" y="3222240"/>
                  </a:lnTo>
                  <a:lnTo>
                    <a:pt x="148835" y="3190138"/>
                  </a:lnTo>
                  <a:lnTo>
                    <a:pt x="119396" y="3155542"/>
                  </a:lnTo>
                  <a:lnTo>
                    <a:pt x="92790" y="3118620"/>
                  </a:lnTo>
                  <a:lnTo>
                    <a:pt x="69184" y="3079542"/>
                  </a:lnTo>
                  <a:lnTo>
                    <a:pt x="48747" y="3038477"/>
                  </a:lnTo>
                  <a:lnTo>
                    <a:pt x="31648" y="2995592"/>
                  </a:lnTo>
                  <a:lnTo>
                    <a:pt x="18055" y="2951057"/>
                  </a:lnTo>
                  <a:lnTo>
                    <a:pt x="8136" y="2905041"/>
                  </a:lnTo>
                  <a:lnTo>
                    <a:pt x="2062" y="2857712"/>
                  </a:lnTo>
                  <a:lnTo>
                    <a:pt x="0" y="2809240"/>
                  </a:lnTo>
                  <a:lnTo>
                    <a:pt x="0" y="561848"/>
                  </a:lnTo>
                  <a:close/>
                </a:path>
              </a:pathLst>
            </a:custGeom>
            <a:ln w="1270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336039" y="562813"/>
            <a:ext cx="6483985" cy="2952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" algn="ctr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Calibri"/>
                <a:cs typeface="Calibri"/>
              </a:rPr>
              <a:t>Allah,</a:t>
            </a:r>
            <a:r>
              <a:rPr sz="4800" b="1" spc="-15" dirty="0">
                <a:latin typeface="Calibri"/>
                <a:cs typeface="Calibri"/>
              </a:rPr>
              <a:t> </a:t>
            </a:r>
            <a:r>
              <a:rPr sz="4800" b="1" spc="-45" dirty="0">
                <a:latin typeface="Calibri"/>
                <a:cs typeface="Calibri"/>
              </a:rPr>
              <a:t>Kur’an-</a:t>
            </a:r>
            <a:r>
              <a:rPr sz="4800" b="1" dirty="0">
                <a:latin typeface="Calibri"/>
                <a:cs typeface="Calibri"/>
              </a:rPr>
              <a:t>ı</a:t>
            </a:r>
            <a:r>
              <a:rPr sz="4800" b="1" spc="-15" dirty="0">
                <a:latin typeface="Calibri"/>
                <a:cs typeface="Calibri"/>
              </a:rPr>
              <a:t> </a:t>
            </a:r>
            <a:r>
              <a:rPr sz="4800" b="1" spc="-10" dirty="0">
                <a:latin typeface="Calibri"/>
                <a:cs typeface="Calibri"/>
              </a:rPr>
              <a:t>Kerim’i </a:t>
            </a:r>
            <a:r>
              <a:rPr sz="4800" b="1" dirty="0">
                <a:latin typeface="Calibri"/>
                <a:cs typeface="Calibri"/>
              </a:rPr>
              <a:t>(Genelde</a:t>
            </a:r>
            <a:r>
              <a:rPr sz="4800" b="1" spc="-55" dirty="0">
                <a:latin typeface="Calibri"/>
                <a:cs typeface="Calibri"/>
              </a:rPr>
              <a:t> </a:t>
            </a:r>
            <a:r>
              <a:rPr sz="4800" b="1" dirty="0">
                <a:latin typeface="Calibri"/>
                <a:cs typeface="Calibri"/>
              </a:rPr>
              <a:t>Kutsal</a:t>
            </a:r>
            <a:r>
              <a:rPr sz="4800" b="1" spc="-60" dirty="0">
                <a:latin typeface="Calibri"/>
                <a:cs typeface="Calibri"/>
              </a:rPr>
              <a:t> </a:t>
            </a:r>
            <a:r>
              <a:rPr sz="4800" b="1" spc="-10" dirty="0">
                <a:latin typeface="Calibri"/>
                <a:cs typeface="Calibri"/>
              </a:rPr>
              <a:t>Kitapları) </a:t>
            </a:r>
            <a:r>
              <a:rPr sz="4800" b="1" dirty="0">
                <a:latin typeface="Calibri"/>
                <a:cs typeface="Calibri"/>
              </a:rPr>
              <a:t>Niçin</a:t>
            </a:r>
            <a:r>
              <a:rPr sz="4800" b="1" spc="-35" dirty="0">
                <a:latin typeface="Calibri"/>
                <a:cs typeface="Calibri"/>
              </a:rPr>
              <a:t> </a:t>
            </a:r>
            <a:r>
              <a:rPr sz="4800" b="1" spc="-10" dirty="0">
                <a:latin typeface="Calibri"/>
                <a:cs typeface="Calibri"/>
              </a:rPr>
              <a:t>Göndermiştir?</a:t>
            </a:r>
            <a:endParaRPr sz="4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4800" b="1" spc="-10" dirty="0">
                <a:latin typeface="Calibri"/>
                <a:cs typeface="Calibri"/>
              </a:rPr>
              <a:t>Araştırınız.</a:t>
            </a:r>
            <a:endParaRPr sz="4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823" y="450341"/>
            <a:ext cx="1182789" cy="124091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794004" y="501548"/>
            <a:ext cx="7889240" cy="6122035"/>
            <a:chOff x="794004" y="501548"/>
            <a:chExt cx="7889240" cy="61220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63560" y="501548"/>
              <a:ext cx="1019365" cy="11798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8136" y="3954716"/>
              <a:ext cx="3540125" cy="266839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4004" y="3954716"/>
              <a:ext cx="3834257" cy="26683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325374" y="406145"/>
              <a:ext cx="8507095" cy="2144395"/>
            </a:xfrm>
            <a:custGeom>
              <a:avLst/>
              <a:gdLst/>
              <a:ahLst/>
              <a:cxnLst/>
              <a:rect l="l" t="t" r="r" b="b"/>
              <a:pathLst>
                <a:path w="8507095" h="2144395">
                  <a:moveTo>
                    <a:pt x="8149590" y="0"/>
                  </a:moveTo>
                  <a:lnTo>
                    <a:pt x="357390" y="0"/>
                  </a:lnTo>
                  <a:lnTo>
                    <a:pt x="308894" y="3262"/>
                  </a:lnTo>
                  <a:lnTo>
                    <a:pt x="262381" y="12767"/>
                  </a:lnTo>
                  <a:lnTo>
                    <a:pt x="218277" y="28086"/>
                  </a:lnTo>
                  <a:lnTo>
                    <a:pt x="177007" y="48796"/>
                  </a:lnTo>
                  <a:lnTo>
                    <a:pt x="138999" y="74469"/>
                  </a:lnTo>
                  <a:lnTo>
                    <a:pt x="104676" y="104679"/>
                  </a:lnTo>
                  <a:lnTo>
                    <a:pt x="74466" y="139001"/>
                  </a:lnTo>
                  <a:lnTo>
                    <a:pt x="48793" y="177009"/>
                  </a:lnTo>
                  <a:lnTo>
                    <a:pt x="28085" y="218277"/>
                  </a:lnTo>
                  <a:lnTo>
                    <a:pt x="12766" y="262378"/>
                  </a:lnTo>
                  <a:lnTo>
                    <a:pt x="3262" y="308887"/>
                  </a:lnTo>
                  <a:lnTo>
                    <a:pt x="0" y="357377"/>
                  </a:lnTo>
                  <a:lnTo>
                    <a:pt x="0" y="1786889"/>
                  </a:lnTo>
                  <a:lnTo>
                    <a:pt x="3262" y="1835380"/>
                  </a:lnTo>
                  <a:lnTo>
                    <a:pt x="12766" y="1881889"/>
                  </a:lnTo>
                  <a:lnTo>
                    <a:pt x="28085" y="1925990"/>
                  </a:lnTo>
                  <a:lnTo>
                    <a:pt x="48793" y="1967258"/>
                  </a:lnTo>
                  <a:lnTo>
                    <a:pt x="74466" y="2005266"/>
                  </a:lnTo>
                  <a:lnTo>
                    <a:pt x="104676" y="2039588"/>
                  </a:lnTo>
                  <a:lnTo>
                    <a:pt x="138999" y="2069798"/>
                  </a:lnTo>
                  <a:lnTo>
                    <a:pt x="177007" y="2095471"/>
                  </a:lnTo>
                  <a:lnTo>
                    <a:pt x="218277" y="2116181"/>
                  </a:lnTo>
                  <a:lnTo>
                    <a:pt x="262381" y="2131500"/>
                  </a:lnTo>
                  <a:lnTo>
                    <a:pt x="308894" y="2141005"/>
                  </a:lnTo>
                  <a:lnTo>
                    <a:pt x="357390" y="2144267"/>
                  </a:lnTo>
                  <a:lnTo>
                    <a:pt x="8149590" y="2144267"/>
                  </a:lnTo>
                  <a:lnTo>
                    <a:pt x="8198080" y="2141005"/>
                  </a:lnTo>
                  <a:lnTo>
                    <a:pt x="8244589" y="2131500"/>
                  </a:lnTo>
                  <a:lnTo>
                    <a:pt x="8288690" y="2116181"/>
                  </a:lnTo>
                  <a:lnTo>
                    <a:pt x="8329958" y="2095471"/>
                  </a:lnTo>
                  <a:lnTo>
                    <a:pt x="8367966" y="2069798"/>
                  </a:lnTo>
                  <a:lnTo>
                    <a:pt x="8402288" y="2039588"/>
                  </a:lnTo>
                  <a:lnTo>
                    <a:pt x="8432498" y="2005266"/>
                  </a:lnTo>
                  <a:lnTo>
                    <a:pt x="8458171" y="1967258"/>
                  </a:lnTo>
                  <a:lnTo>
                    <a:pt x="8478881" y="1925990"/>
                  </a:lnTo>
                  <a:lnTo>
                    <a:pt x="8494200" y="1881889"/>
                  </a:lnTo>
                  <a:lnTo>
                    <a:pt x="8503705" y="1835380"/>
                  </a:lnTo>
                  <a:lnTo>
                    <a:pt x="8506968" y="1786889"/>
                  </a:lnTo>
                  <a:lnTo>
                    <a:pt x="8506968" y="357377"/>
                  </a:lnTo>
                  <a:lnTo>
                    <a:pt x="8503705" y="308887"/>
                  </a:lnTo>
                  <a:lnTo>
                    <a:pt x="8494200" y="262378"/>
                  </a:lnTo>
                  <a:lnTo>
                    <a:pt x="8478881" y="218277"/>
                  </a:lnTo>
                  <a:lnTo>
                    <a:pt x="8458171" y="177009"/>
                  </a:lnTo>
                  <a:lnTo>
                    <a:pt x="8432498" y="139001"/>
                  </a:lnTo>
                  <a:lnTo>
                    <a:pt x="8402288" y="104679"/>
                  </a:lnTo>
                  <a:lnTo>
                    <a:pt x="8367966" y="74469"/>
                  </a:lnTo>
                  <a:lnTo>
                    <a:pt x="8329958" y="48796"/>
                  </a:lnTo>
                  <a:lnTo>
                    <a:pt x="8288690" y="28086"/>
                  </a:lnTo>
                  <a:lnTo>
                    <a:pt x="8244589" y="12767"/>
                  </a:lnTo>
                  <a:lnTo>
                    <a:pt x="8198080" y="3262"/>
                  </a:lnTo>
                  <a:lnTo>
                    <a:pt x="81495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5374" y="406145"/>
              <a:ext cx="8507095" cy="2144395"/>
            </a:xfrm>
            <a:custGeom>
              <a:avLst/>
              <a:gdLst/>
              <a:ahLst/>
              <a:cxnLst/>
              <a:rect l="l" t="t" r="r" b="b"/>
              <a:pathLst>
                <a:path w="8507095" h="2144395">
                  <a:moveTo>
                    <a:pt x="0" y="357377"/>
                  </a:moveTo>
                  <a:lnTo>
                    <a:pt x="3262" y="308887"/>
                  </a:lnTo>
                  <a:lnTo>
                    <a:pt x="12766" y="262378"/>
                  </a:lnTo>
                  <a:lnTo>
                    <a:pt x="28085" y="218277"/>
                  </a:lnTo>
                  <a:lnTo>
                    <a:pt x="48793" y="177009"/>
                  </a:lnTo>
                  <a:lnTo>
                    <a:pt x="74466" y="139001"/>
                  </a:lnTo>
                  <a:lnTo>
                    <a:pt x="104676" y="104679"/>
                  </a:lnTo>
                  <a:lnTo>
                    <a:pt x="138999" y="74469"/>
                  </a:lnTo>
                  <a:lnTo>
                    <a:pt x="177007" y="48796"/>
                  </a:lnTo>
                  <a:lnTo>
                    <a:pt x="218277" y="28086"/>
                  </a:lnTo>
                  <a:lnTo>
                    <a:pt x="262381" y="12767"/>
                  </a:lnTo>
                  <a:lnTo>
                    <a:pt x="308894" y="3262"/>
                  </a:lnTo>
                  <a:lnTo>
                    <a:pt x="357390" y="0"/>
                  </a:lnTo>
                  <a:lnTo>
                    <a:pt x="8149590" y="0"/>
                  </a:lnTo>
                  <a:lnTo>
                    <a:pt x="8198080" y="3262"/>
                  </a:lnTo>
                  <a:lnTo>
                    <a:pt x="8244589" y="12767"/>
                  </a:lnTo>
                  <a:lnTo>
                    <a:pt x="8288690" y="28086"/>
                  </a:lnTo>
                  <a:lnTo>
                    <a:pt x="8329958" y="48796"/>
                  </a:lnTo>
                  <a:lnTo>
                    <a:pt x="8367966" y="74469"/>
                  </a:lnTo>
                  <a:lnTo>
                    <a:pt x="8402288" y="104679"/>
                  </a:lnTo>
                  <a:lnTo>
                    <a:pt x="8432498" y="139001"/>
                  </a:lnTo>
                  <a:lnTo>
                    <a:pt x="8458171" y="177009"/>
                  </a:lnTo>
                  <a:lnTo>
                    <a:pt x="8478881" y="218277"/>
                  </a:lnTo>
                  <a:lnTo>
                    <a:pt x="8494200" y="262378"/>
                  </a:lnTo>
                  <a:lnTo>
                    <a:pt x="8503705" y="308887"/>
                  </a:lnTo>
                  <a:lnTo>
                    <a:pt x="8506968" y="357377"/>
                  </a:lnTo>
                  <a:lnTo>
                    <a:pt x="8506968" y="1786889"/>
                  </a:lnTo>
                  <a:lnTo>
                    <a:pt x="8503705" y="1835380"/>
                  </a:lnTo>
                  <a:lnTo>
                    <a:pt x="8494200" y="1881889"/>
                  </a:lnTo>
                  <a:lnTo>
                    <a:pt x="8478881" y="1925990"/>
                  </a:lnTo>
                  <a:lnTo>
                    <a:pt x="8458171" y="1967258"/>
                  </a:lnTo>
                  <a:lnTo>
                    <a:pt x="8432498" y="2005266"/>
                  </a:lnTo>
                  <a:lnTo>
                    <a:pt x="8402288" y="2039588"/>
                  </a:lnTo>
                  <a:lnTo>
                    <a:pt x="8367966" y="2069798"/>
                  </a:lnTo>
                  <a:lnTo>
                    <a:pt x="8329958" y="2095471"/>
                  </a:lnTo>
                  <a:lnTo>
                    <a:pt x="8288690" y="2116181"/>
                  </a:lnTo>
                  <a:lnTo>
                    <a:pt x="8244589" y="2131500"/>
                  </a:lnTo>
                  <a:lnTo>
                    <a:pt x="8198080" y="2141005"/>
                  </a:lnTo>
                  <a:lnTo>
                    <a:pt x="8149590" y="2144267"/>
                  </a:lnTo>
                  <a:lnTo>
                    <a:pt x="357390" y="2144267"/>
                  </a:lnTo>
                  <a:lnTo>
                    <a:pt x="308894" y="2141005"/>
                  </a:lnTo>
                  <a:lnTo>
                    <a:pt x="262381" y="2131500"/>
                  </a:lnTo>
                  <a:lnTo>
                    <a:pt x="218277" y="2116181"/>
                  </a:lnTo>
                  <a:lnTo>
                    <a:pt x="177007" y="2095471"/>
                  </a:lnTo>
                  <a:lnTo>
                    <a:pt x="138999" y="2069798"/>
                  </a:lnTo>
                  <a:lnTo>
                    <a:pt x="104676" y="2039588"/>
                  </a:lnTo>
                  <a:lnTo>
                    <a:pt x="74466" y="2005266"/>
                  </a:lnTo>
                  <a:lnTo>
                    <a:pt x="48793" y="1967258"/>
                  </a:lnTo>
                  <a:lnTo>
                    <a:pt x="28085" y="1925990"/>
                  </a:lnTo>
                  <a:lnTo>
                    <a:pt x="12766" y="1881889"/>
                  </a:lnTo>
                  <a:lnTo>
                    <a:pt x="3262" y="1835380"/>
                  </a:lnTo>
                  <a:lnTo>
                    <a:pt x="0" y="1786889"/>
                  </a:lnTo>
                  <a:lnTo>
                    <a:pt x="0" y="357377"/>
                  </a:lnTo>
                  <a:close/>
                </a:path>
              </a:pathLst>
            </a:custGeom>
            <a:ln w="1270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184907" y="510362"/>
            <a:ext cx="4782820" cy="1854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solidFill>
                  <a:srgbClr val="000000"/>
                </a:solidFill>
                <a:latin typeface="Calibri"/>
                <a:cs typeface="Calibri"/>
              </a:rPr>
              <a:t>Kur’an-</a:t>
            </a:r>
            <a:r>
              <a:rPr sz="4000" dirty="0">
                <a:solidFill>
                  <a:srgbClr val="000000"/>
                </a:solidFill>
                <a:latin typeface="Calibri"/>
                <a:cs typeface="Calibri"/>
              </a:rPr>
              <a:t>ı</a:t>
            </a:r>
            <a:r>
              <a:rPr sz="40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000000"/>
                </a:solidFill>
                <a:latin typeface="Calibri"/>
                <a:cs typeface="Calibri"/>
              </a:rPr>
              <a:t>Kerim</a:t>
            </a:r>
            <a:r>
              <a:rPr sz="40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000" dirty="0">
                <a:solidFill>
                  <a:srgbClr val="000000"/>
                </a:solidFill>
                <a:latin typeface="Calibri"/>
                <a:cs typeface="Calibri"/>
              </a:rPr>
              <a:t>Ne</a:t>
            </a:r>
            <a:r>
              <a:rPr sz="40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000" spc="-25" dirty="0">
                <a:solidFill>
                  <a:srgbClr val="000000"/>
                </a:solidFill>
                <a:latin typeface="Calibri"/>
                <a:cs typeface="Calibri"/>
              </a:rPr>
              <a:t>Tür </a:t>
            </a:r>
            <a:r>
              <a:rPr sz="4000" spc="-10" dirty="0">
                <a:solidFill>
                  <a:srgbClr val="000000"/>
                </a:solidFill>
                <a:latin typeface="Calibri"/>
                <a:cs typeface="Calibri"/>
              </a:rPr>
              <a:t>Konulardan</a:t>
            </a:r>
            <a:r>
              <a:rPr sz="4000" spc="-2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000" spc="-10" dirty="0">
                <a:solidFill>
                  <a:srgbClr val="000000"/>
                </a:solidFill>
                <a:latin typeface="Calibri"/>
                <a:cs typeface="Calibri"/>
              </a:rPr>
              <a:t>Bahseder?</a:t>
            </a:r>
            <a:endParaRPr sz="4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000" spc="-10" dirty="0">
                <a:solidFill>
                  <a:srgbClr val="000000"/>
                </a:solidFill>
                <a:latin typeface="Calibri"/>
                <a:cs typeface="Calibri"/>
              </a:rPr>
              <a:t>Araştırınız.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8808" y="708659"/>
            <a:ext cx="8290559" cy="5737860"/>
            <a:chOff x="368808" y="708659"/>
            <a:chExt cx="8290559" cy="57378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4451" y="744245"/>
              <a:ext cx="1444498" cy="146104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3938" y="708659"/>
              <a:ext cx="1527035" cy="15386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808" y="3460953"/>
              <a:ext cx="3893692" cy="29853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2396" y="3460953"/>
              <a:ext cx="3966845" cy="29853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2158" y="1126997"/>
              <a:ext cx="8208645" cy="509270"/>
            </a:xfrm>
            <a:custGeom>
              <a:avLst/>
              <a:gdLst/>
              <a:ahLst/>
              <a:cxnLst/>
              <a:rect l="l" t="t" r="r" b="b"/>
              <a:pathLst>
                <a:path w="8208645" h="509269">
                  <a:moveTo>
                    <a:pt x="8123428" y="0"/>
                  </a:moveTo>
                  <a:lnTo>
                    <a:pt x="84836" y="0"/>
                  </a:lnTo>
                  <a:lnTo>
                    <a:pt x="51815" y="6665"/>
                  </a:lnTo>
                  <a:lnTo>
                    <a:pt x="24849" y="24844"/>
                  </a:lnTo>
                  <a:lnTo>
                    <a:pt x="6667" y="51810"/>
                  </a:lnTo>
                  <a:lnTo>
                    <a:pt x="0" y="84836"/>
                  </a:lnTo>
                  <a:lnTo>
                    <a:pt x="0" y="424179"/>
                  </a:lnTo>
                  <a:lnTo>
                    <a:pt x="6667" y="457205"/>
                  </a:lnTo>
                  <a:lnTo>
                    <a:pt x="24849" y="484171"/>
                  </a:lnTo>
                  <a:lnTo>
                    <a:pt x="51815" y="502350"/>
                  </a:lnTo>
                  <a:lnTo>
                    <a:pt x="84836" y="509015"/>
                  </a:lnTo>
                  <a:lnTo>
                    <a:pt x="8123428" y="509015"/>
                  </a:lnTo>
                  <a:lnTo>
                    <a:pt x="8156453" y="502350"/>
                  </a:lnTo>
                  <a:lnTo>
                    <a:pt x="8183419" y="484171"/>
                  </a:lnTo>
                  <a:lnTo>
                    <a:pt x="8201598" y="457205"/>
                  </a:lnTo>
                  <a:lnTo>
                    <a:pt x="8208264" y="424179"/>
                  </a:lnTo>
                  <a:lnTo>
                    <a:pt x="8208264" y="84836"/>
                  </a:lnTo>
                  <a:lnTo>
                    <a:pt x="8201598" y="51810"/>
                  </a:lnTo>
                  <a:lnTo>
                    <a:pt x="8183419" y="24844"/>
                  </a:lnTo>
                  <a:lnTo>
                    <a:pt x="8156453" y="6665"/>
                  </a:lnTo>
                  <a:lnTo>
                    <a:pt x="8123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2158" y="1126997"/>
              <a:ext cx="8208645" cy="509270"/>
            </a:xfrm>
            <a:custGeom>
              <a:avLst/>
              <a:gdLst/>
              <a:ahLst/>
              <a:cxnLst/>
              <a:rect l="l" t="t" r="r" b="b"/>
              <a:pathLst>
                <a:path w="8208645" h="509269">
                  <a:moveTo>
                    <a:pt x="0" y="84836"/>
                  </a:moveTo>
                  <a:lnTo>
                    <a:pt x="6667" y="51810"/>
                  </a:lnTo>
                  <a:lnTo>
                    <a:pt x="24849" y="24844"/>
                  </a:lnTo>
                  <a:lnTo>
                    <a:pt x="51815" y="6665"/>
                  </a:lnTo>
                  <a:lnTo>
                    <a:pt x="84836" y="0"/>
                  </a:lnTo>
                  <a:lnTo>
                    <a:pt x="8123428" y="0"/>
                  </a:lnTo>
                  <a:lnTo>
                    <a:pt x="8156453" y="6665"/>
                  </a:lnTo>
                  <a:lnTo>
                    <a:pt x="8183419" y="24844"/>
                  </a:lnTo>
                  <a:lnTo>
                    <a:pt x="8201598" y="51810"/>
                  </a:lnTo>
                  <a:lnTo>
                    <a:pt x="8208264" y="84836"/>
                  </a:lnTo>
                  <a:lnTo>
                    <a:pt x="8208264" y="424179"/>
                  </a:lnTo>
                  <a:lnTo>
                    <a:pt x="8201598" y="457205"/>
                  </a:lnTo>
                  <a:lnTo>
                    <a:pt x="8183419" y="484171"/>
                  </a:lnTo>
                  <a:lnTo>
                    <a:pt x="8156453" y="502350"/>
                  </a:lnTo>
                  <a:lnTo>
                    <a:pt x="8123428" y="509015"/>
                  </a:lnTo>
                  <a:lnTo>
                    <a:pt x="84836" y="509015"/>
                  </a:lnTo>
                  <a:lnTo>
                    <a:pt x="51815" y="502350"/>
                  </a:lnTo>
                  <a:lnTo>
                    <a:pt x="24849" y="484171"/>
                  </a:lnTo>
                  <a:lnTo>
                    <a:pt x="6667" y="457205"/>
                  </a:lnTo>
                  <a:lnTo>
                    <a:pt x="0" y="424179"/>
                  </a:lnTo>
                  <a:lnTo>
                    <a:pt x="0" y="84836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273302" y="1164082"/>
            <a:ext cx="6664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Kur’an-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ı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Kerim,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biz</a:t>
            </a:r>
            <a:r>
              <a:rPr sz="24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insanları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yaratan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Allah’ın</a:t>
            </a:r>
            <a:r>
              <a:rPr sz="24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sözüdür.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40436" y="102146"/>
            <a:ext cx="8371840" cy="4555490"/>
            <a:chOff x="440436" y="102146"/>
            <a:chExt cx="8371840" cy="4555490"/>
          </a:xfrm>
        </p:grpSpPr>
        <p:sp>
          <p:nvSpPr>
            <p:cNvPr id="8" name="object 8"/>
            <p:cNvSpPr/>
            <p:nvPr/>
          </p:nvSpPr>
          <p:spPr>
            <a:xfrm>
              <a:off x="515874" y="2205989"/>
              <a:ext cx="8206740" cy="1327785"/>
            </a:xfrm>
            <a:custGeom>
              <a:avLst/>
              <a:gdLst/>
              <a:ahLst/>
              <a:cxnLst/>
              <a:rect l="l" t="t" r="r" b="b"/>
              <a:pathLst>
                <a:path w="8206740" h="1327785">
                  <a:moveTo>
                    <a:pt x="7985506" y="0"/>
                  </a:moveTo>
                  <a:lnTo>
                    <a:pt x="221234" y="0"/>
                  </a:lnTo>
                  <a:lnTo>
                    <a:pt x="176646" y="4495"/>
                  </a:lnTo>
                  <a:lnTo>
                    <a:pt x="135118" y="17387"/>
                  </a:lnTo>
                  <a:lnTo>
                    <a:pt x="97538" y="37785"/>
                  </a:lnTo>
                  <a:lnTo>
                    <a:pt x="64796" y="64801"/>
                  </a:lnTo>
                  <a:lnTo>
                    <a:pt x="37782" y="97544"/>
                  </a:lnTo>
                  <a:lnTo>
                    <a:pt x="17385" y="135124"/>
                  </a:lnTo>
                  <a:lnTo>
                    <a:pt x="4494" y="176650"/>
                  </a:lnTo>
                  <a:lnTo>
                    <a:pt x="0" y="221234"/>
                  </a:lnTo>
                  <a:lnTo>
                    <a:pt x="0" y="1106170"/>
                  </a:lnTo>
                  <a:lnTo>
                    <a:pt x="4494" y="1150753"/>
                  </a:lnTo>
                  <a:lnTo>
                    <a:pt x="17385" y="1192279"/>
                  </a:lnTo>
                  <a:lnTo>
                    <a:pt x="37782" y="1229859"/>
                  </a:lnTo>
                  <a:lnTo>
                    <a:pt x="64796" y="1262602"/>
                  </a:lnTo>
                  <a:lnTo>
                    <a:pt x="97538" y="1289618"/>
                  </a:lnTo>
                  <a:lnTo>
                    <a:pt x="135118" y="1310016"/>
                  </a:lnTo>
                  <a:lnTo>
                    <a:pt x="176646" y="1322908"/>
                  </a:lnTo>
                  <a:lnTo>
                    <a:pt x="221234" y="1327404"/>
                  </a:lnTo>
                  <a:lnTo>
                    <a:pt x="7985506" y="1327404"/>
                  </a:lnTo>
                  <a:lnTo>
                    <a:pt x="8030089" y="1322908"/>
                  </a:lnTo>
                  <a:lnTo>
                    <a:pt x="8071615" y="1310016"/>
                  </a:lnTo>
                  <a:lnTo>
                    <a:pt x="8109195" y="1289618"/>
                  </a:lnTo>
                  <a:lnTo>
                    <a:pt x="8141938" y="1262602"/>
                  </a:lnTo>
                  <a:lnTo>
                    <a:pt x="8168954" y="1229859"/>
                  </a:lnTo>
                  <a:lnTo>
                    <a:pt x="8189352" y="1192279"/>
                  </a:lnTo>
                  <a:lnTo>
                    <a:pt x="8202244" y="1150753"/>
                  </a:lnTo>
                  <a:lnTo>
                    <a:pt x="8206740" y="1106170"/>
                  </a:lnTo>
                  <a:lnTo>
                    <a:pt x="8206740" y="221234"/>
                  </a:lnTo>
                  <a:lnTo>
                    <a:pt x="8202244" y="176650"/>
                  </a:lnTo>
                  <a:lnTo>
                    <a:pt x="8189352" y="135124"/>
                  </a:lnTo>
                  <a:lnTo>
                    <a:pt x="8168954" y="97544"/>
                  </a:lnTo>
                  <a:lnTo>
                    <a:pt x="8141938" y="64801"/>
                  </a:lnTo>
                  <a:lnTo>
                    <a:pt x="8109195" y="37785"/>
                  </a:lnTo>
                  <a:lnTo>
                    <a:pt x="8071615" y="17387"/>
                  </a:lnTo>
                  <a:lnTo>
                    <a:pt x="8030089" y="4495"/>
                  </a:lnTo>
                  <a:lnTo>
                    <a:pt x="79855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15874" y="2205989"/>
              <a:ext cx="8206740" cy="1327785"/>
            </a:xfrm>
            <a:custGeom>
              <a:avLst/>
              <a:gdLst/>
              <a:ahLst/>
              <a:cxnLst/>
              <a:rect l="l" t="t" r="r" b="b"/>
              <a:pathLst>
                <a:path w="8206740" h="1327785">
                  <a:moveTo>
                    <a:pt x="0" y="221234"/>
                  </a:moveTo>
                  <a:lnTo>
                    <a:pt x="4494" y="176650"/>
                  </a:lnTo>
                  <a:lnTo>
                    <a:pt x="17385" y="135124"/>
                  </a:lnTo>
                  <a:lnTo>
                    <a:pt x="37782" y="97544"/>
                  </a:lnTo>
                  <a:lnTo>
                    <a:pt x="64796" y="64801"/>
                  </a:lnTo>
                  <a:lnTo>
                    <a:pt x="97538" y="37785"/>
                  </a:lnTo>
                  <a:lnTo>
                    <a:pt x="135118" y="17387"/>
                  </a:lnTo>
                  <a:lnTo>
                    <a:pt x="176646" y="4495"/>
                  </a:lnTo>
                  <a:lnTo>
                    <a:pt x="221234" y="0"/>
                  </a:lnTo>
                  <a:lnTo>
                    <a:pt x="7985506" y="0"/>
                  </a:lnTo>
                  <a:lnTo>
                    <a:pt x="8030089" y="4495"/>
                  </a:lnTo>
                  <a:lnTo>
                    <a:pt x="8071615" y="17387"/>
                  </a:lnTo>
                  <a:lnTo>
                    <a:pt x="8109195" y="37785"/>
                  </a:lnTo>
                  <a:lnTo>
                    <a:pt x="8141938" y="64801"/>
                  </a:lnTo>
                  <a:lnTo>
                    <a:pt x="8168954" y="97544"/>
                  </a:lnTo>
                  <a:lnTo>
                    <a:pt x="8189352" y="135124"/>
                  </a:lnTo>
                  <a:lnTo>
                    <a:pt x="8202244" y="176650"/>
                  </a:lnTo>
                  <a:lnTo>
                    <a:pt x="8206740" y="221234"/>
                  </a:lnTo>
                  <a:lnTo>
                    <a:pt x="8206740" y="1106170"/>
                  </a:lnTo>
                  <a:lnTo>
                    <a:pt x="8202244" y="1150753"/>
                  </a:lnTo>
                  <a:lnTo>
                    <a:pt x="8189352" y="1192279"/>
                  </a:lnTo>
                  <a:lnTo>
                    <a:pt x="8168954" y="1229859"/>
                  </a:lnTo>
                  <a:lnTo>
                    <a:pt x="8141938" y="1262602"/>
                  </a:lnTo>
                  <a:lnTo>
                    <a:pt x="8109195" y="1289618"/>
                  </a:lnTo>
                  <a:lnTo>
                    <a:pt x="8071615" y="1310016"/>
                  </a:lnTo>
                  <a:lnTo>
                    <a:pt x="8030089" y="1322908"/>
                  </a:lnTo>
                  <a:lnTo>
                    <a:pt x="7985506" y="1327404"/>
                  </a:lnTo>
                  <a:lnTo>
                    <a:pt x="221234" y="1327404"/>
                  </a:lnTo>
                  <a:lnTo>
                    <a:pt x="176646" y="1322908"/>
                  </a:lnTo>
                  <a:lnTo>
                    <a:pt x="135118" y="1310016"/>
                  </a:lnTo>
                  <a:lnTo>
                    <a:pt x="97538" y="1289618"/>
                  </a:lnTo>
                  <a:lnTo>
                    <a:pt x="64796" y="1262602"/>
                  </a:lnTo>
                  <a:lnTo>
                    <a:pt x="37782" y="1229859"/>
                  </a:lnTo>
                  <a:lnTo>
                    <a:pt x="17385" y="1192279"/>
                  </a:lnTo>
                  <a:lnTo>
                    <a:pt x="4494" y="1150753"/>
                  </a:lnTo>
                  <a:lnTo>
                    <a:pt x="0" y="1106170"/>
                  </a:lnTo>
                  <a:lnTo>
                    <a:pt x="0" y="221234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436" y="102146"/>
              <a:ext cx="8322183" cy="5757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5331" y="220992"/>
              <a:ext cx="4675251" cy="39127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02158" y="144018"/>
              <a:ext cx="8208645" cy="462280"/>
            </a:xfrm>
            <a:custGeom>
              <a:avLst/>
              <a:gdLst/>
              <a:ahLst/>
              <a:cxnLst/>
              <a:rect l="l" t="t" r="r" b="b"/>
              <a:pathLst>
                <a:path w="8208645" h="462280">
                  <a:moveTo>
                    <a:pt x="8208264" y="0"/>
                  </a:moveTo>
                  <a:lnTo>
                    <a:pt x="0" y="0"/>
                  </a:lnTo>
                  <a:lnTo>
                    <a:pt x="0" y="461771"/>
                  </a:lnTo>
                  <a:lnTo>
                    <a:pt x="8208264" y="461771"/>
                  </a:lnTo>
                  <a:lnTo>
                    <a:pt x="82082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2158" y="144018"/>
              <a:ext cx="8208645" cy="462280"/>
            </a:xfrm>
            <a:custGeom>
              <a:avLst/>
              <a:gdLst/>
              <a:ahLst/>
              <a:cxnLst/>
              <a:rect l="l" t="t" r="r" b="b"/>
              <a:pathLst>
                <a:path w="8208645" h="462280">
                  <a:moveTo>
                    <a:pt x="0" y="461771"/>
                  </a:moveTo>
                  <a:lnTo>
                    <a:pt x="8208264" y="461771"/>
                  </a:lnTo>
                  <a:lnTo>
                    <a:pt x="8208264" y="0"/>
                  </a:lnTo>
                  <a:lnTo>
                    <a:pt x="0" y="0"/>
                  </a:lnTo>
                  <a:lnTo>
                    <a:pt x="0" y="461771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5908" y="266958"/>
              <a:ext cx="226278" cy="22627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30450" y="273557"/>
              <a:ext cx="206882" cy="2080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19756" y="242252"/>
              <a:ext cx="831926" cy="26193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32709" y="259080"/>
              <a:ext cx="793623" cy="2240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36503" y="370186"/>
              <a:ext cx="108328" cy="6269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446525" y="383539"/>
              <a:ext cx="76200" cy="31115"/>
            </a:xfrm>
            <a:custGeom>
              <a:avLst/>
              <a:gdLst/>
              <a:ahLst/>
              <a:cxnLst/>
              <a:rect l="l" t="t" r="r" b="b"/>
              <a:pathLst>
                <a:path w="76200" h="31115">
                  <a:moveTo>
                    <a:pt x="70103" y="0"/>
                  </a:moveTo>
                  <a:lnTo>
                    <a:pt x="6985" y="0"/>
                  </a:lnTo>
                  <a:lnTo>
                    <a:pt x="4572" y="0"/>
                  </a:lnTo>
                  <a:lnTo>
                    <a:pt x="2666" y="1143"/>
                  </a:lnTo>
                  <a:lnTo>
                    <a:pt x="508" y="5714"/>
                  </a:lnTo>
                  <a:lnTo>
                    <a:pt x="0" y="9651"/>
                  </a:lnTo>
                  <a:lnTo>
                    <a:pt x="0" y="20827"/>
                  </a:lnTo>
                  <a:lnTo>
                    <a:pt x="508" y="24764"/>
                  </a:lnTo>
                  <a:lnTo>
                    <a:pt x="2666" y="29463"/>
                  </a:lnTo>
                  <a:lnTo>
                    <a:pt x="4572" y="30607"/>
                  </a:lnTo>
                  <a:lnTo>
                    <a:pt x="71247" y="30607"/>
                  </a:lnTo>
                  <a:lnTo>
                    <a:pt x="73025" y="29463"/>
                  </a:lnTo>
                  <a:lnTo>
                    <a:pt x="75184" y="24892"/>
                  </a:lnTo>
                  <a:lnTo>
                    <a:pt x="75691" y="20955"/>
                  </a:lnTo>
                  <a:lnTo>
                    <a:pt x="75691" y="12319"/>
                  </a:lnTo>
                  <a:lnTo>
                    <a:pt x="71120" y="254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F4F0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446525" y="383539"/>
              <a:ext cx="76200" cy="31115"/>
            </a:xfrm>
            <a:custGeom>
              <a:avLst/>
              <a:gdLst/>
              <a:ahLst/>
              <a:cxnLst/>
              <a:rect l="l" t="t" r="r" b="b"/>
              <a:pathLst>
                <a:path w="76200" h="31115">
                  <a:moveTo>
                    <a:pt x="6985" y="0"/>
                  </a:moveTo>
                  <a:lnTo>
                    <a:pt x="68961" y="0"/>
                  </a:lnTo>
                  <a:lnTo>
                    <a:pt x="70103" y="0"/>
                  </a:lnTo>
                  <a:lnTo>
                    <a:pt x="71120" y="254"/>
                  </a:lnTo>
                  <a:lnTo>
                    <a:pt x="75691" y="12319"/>
                  </a:lnTo>
                  <a:lnTo>
                    <a:pt x="75691" y="15112"/>
                  </a:lnTo>
                  <a:lnTo>
                    <a:pt x="75691" y="20955"/>
                  </a:lnTo>
                  <a:lnTo>
                    <a:pt x="75184" y="24892"/>
                  </a:lnTo>
                  <a:lnTo>
                    <a:pt x="74168" y="27177"/>
                  </a:lnTo>
                  <a:lnTo>
                    <a:pt x="73025" y="29463"/>
                  </a:lnTo>
                  <a:lnTo>
                    <a:pt x="71247" y="30607"/>
                  </a:lnTo>
                  <a:lnTo>
                    <a:pt x="68961" y="30607"/>
                  </a:lnTo>
                  <a:lnTo>
                    <a:pt x="6985" y="30607"/>
                  </a:lnTo>
                  <a:lnTo>
                    <a:pt x="4572" y="30607"/>
                  </a:lnTo>
                  <a:lnTo>
                    <a:pt x="2666" y="29463"/>
                  </a:lnTo>
                  <a:lnTo>
                    <a:pt x="1650" y="27177"/>
                  </a:lnTo>
                  <a:lnTo>
                    <a:pt x="508" y="24764"/>
                  </a:lnTo>
                  <a:lnTo>
                    <a:pt x="0" y="20827"/>
                  </a:lnTo>
                  <a:lnTo>
                    <a:pt x="0" y="15112"/>
                  </a:lnTo>
                  <a:lnTo>
                    <a:pt x="0" y="9651"/>
                  </a:lnTo>
                  <a:lnTo>
                    <a:pt x="508" y="5714"/>
                  </a:lnTo>
                  <a:lnTo>
                    <a:pt x="1650" y="3429"/>
                  </a:lnTo>
                  <a:lnTo>
                    <a:pt x="2666" y="1143"/>
                  </a:lnTo>
                  <a:lnTo>
                    <a:pt x="4572" y="0"/>
                  </a:lnTo>
                  <a:lnTo>
                    <a:pt x="6985" y="0"/>
                  </a:lnTo>
                  <a:close/>
                </a:path>
              </a:pathLst>
            </a:custGeom>
            <a:ln w="12192">
              <a:solidFill>
                <a:srgbClr val="0446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29584" y="242290"/>
              <a:ext cx="3384677" cy="3121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43300" y="259080"/>
              <a:ext cx="3345688" cy="27495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258" y="4082034"/>
              <a:ext cx="8208645" cy="512445"/>
            </a:xfrm>
            <a:custGeom>
              <a:avLst/>
              <a:gdLst/>
              <a:ahLst/>
              <a:cxnLst/>
              <a:rect l="l" t="t" r="r" b="b"/>
              <a:pathLst>
                <a:path w="8208645" h="512445">
                  <a:moveTo>
                    <a:pt x="8122920" y="0"/>
                  </a:moveTo>
                  <a:lnTo>
                    <a:pt x="85343" y="0"/>
                  </a:lnTo>
                  <a:lnTo>
                    <a:pt x="52126" y="6709"/>
                  </a:lnTo>
                  <a:lnTo>
                    <a:pt x="24998" y="25003"/>
                  </a:lnTo>
                  <a:lnTo>
                    <a:pt x="6707" y="52131"/>
                  </a:lnTo>
                  <a:lnTo>
                    <a:pt x="0" y="85344"/>
                  </a:lnTo>
                  <a:lnTo>
                    <a:pt x="0" y="426720"/>
                  </a:lnTo>
                  <a:lnTo>
                    <a:pt x="6707" y="459932"/>
                  </a:lnTo>
                  <a:lnTo>
                    <a:pt x="24998" y="487060"/>
                  </a:lnTo>
                  <a:lnTo>
                    <a:pt x="52126" y="505354"/>
                  </a:lnTo>
                  <a:lnTo>
                    <a:pt x="85343" y="512064"/>
                  </a:lnTo>
                  <a:lnTo>
                    <a:pt x="8122920" y="512064"/>
                  </a:lnTo>
                  <a:lnTo>
                    <a:pt x="8156132" y="505354"/>
                  </a:lnTo>
                  <a:lnTo>
                    <a:pt x="8183260" y="487060"/>
                  </a:lnTo>
                  <a:lnTo>
                    <a:pt x="8201554" y="459932"/>
                  </a:lnTo>
                  <a:lnTo>
                    <a:pt x="8208264" y="426720"/>
                  </a:lnTo>
                  <a:lnTo>
                    <a:pt x="8208264" y="85344"/>
                  </a:lnTo>
                  <a:lnTo>
                    <a:pt x="8201554" y="52131"/>
                  </a:lnTo>
                  <a:lnTo>
                    <a:pt x="8183260" y="25003"/>
                  </a:lnTo>
                  <a:lnTo>
                    <a:pt x="8156132" y="6709"/>
                  </a:lnTo>
                  <a:lnTo>
                    <a:pt x="81229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258" y="4082034"/>
              <a:ext cx="8208645" cy="512445"/>
            </a:xfrm>
            <a:custGeom>
              <a:avLst/>
              <a:gdLst/>
              <a:ahLst/>
              <a:cxnLst/>
              <a:rect l="l" t="t" r="r" b="b"/>
              <a:pathLst>
                <a:path w="8208645" h="512445">
                  <a:moveTo>
                    <a:pt x="0" y="85344"/>
                  </a:moveTo>
                  <a:lnTo>
                    <a:pt x="6707" y="52131"/>
                  </a:lnTo>
                  <a:lnTo>
                    <a:pt x="24998" y="25003"/>
                  </a:lnTo>
                  <a:lnTo>
                    <a:pt x="52126" y="6709"/>
                  </a:lnTo>
                  <a:lnTo>
                    <a:pt x="85343" y="0"/>
                  </a:lnTo>
                  <a:lnTo>
                    <a:pt x="8122920" y="0"/>
                  </a:lnTo>
                  <a:lnTo>
                    <a:pt x="8156132" y="6709"/>
                  </a:lnTo>
                  <a:lnTo>
                    <a:pt x="8183260" y="25003"/>
                  </a:lnTo>
                  <a:lnTo>
                    <a:pt x="8201554" y="52131"/>
                  </a:lnTo>
                  <a:lnTo>
                    <a:pt x="8208264" y="85344"/>
                  </a:lnTo>
                  <a:lnTo>
                    <a:pt x="8208264" y="426720"/>
                  </a:lnTo>
                  <a:lnTo>
                    <a:pt x="8201554" y="459932"/>
                  </a:lnTo>
                  <a:lnTo>
                    <a:pt x="8183260" y="487060"/>
                  </a:lnTo>
                  <a:lnTo>
                    <a:pt x="8156132" y="505354"/>
                  </a:lnTo>
                  <a:lnTo>
                    <a:pt x="8122920" y="512064"/>
                  </a:lnTo>
                  <a:lnTo>
                    <a:pt x="85343" y="512064"/>
                  </a:lnTo>
                  <a:lnTo>
                    <a:pt x="52126" y="505354"/>
                  </a:lnTo>
                  <a:lnTo>
                    <a:pt x="24998" y="487060"/>
                  </a:lnTo>
                  <a:lnTo>
                    <a:pt x="6707" y="459932"/>
                  </a:lnTo>
                  <a:lnTo>
                    <a:pt x="0" y="426720"/>
                  </a:lnTo>
                  <a:lnTo>
                    <a:pt x="0" y="85344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72894" y="2283714"/>
            <a:ext cx="6090920" cy="222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5715" marR="127000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Bizi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çok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seven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Rabb’imizden </a:t>
            </a:r>
            <a:r>
              <a:rPr sz="2400" b="1" dirty="0">
                <a:latin typeface="Calibri"/>
                <a:cs typeface="Calibri"/>
              </a:rPr>
              <a:t>gelen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bir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mektuptur.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Allah’ın,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kullarının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iyiliği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için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indirdiği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kılavuzdur.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90"/>
              </a:spcBef>
            </a:pPr>
            <a:endParaRPr sz="2400">
              <a:latin typeface="Calibri"/>
              <a:cs typeface="Calibri"/>
            </a:endParaRPr>
          </a:p>
          <a:p>
            <a:pPr marL="50165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Dinimiz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İslam’ın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1.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temel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kaynağıdır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87452" y="2238692"/>
            <a:ext cx="7996555" cy="4601210"/>
            <a:chOff x="187452" y="2238692"/>
            <a:chExt cx="7996555" cy="4601210"/>
          </a:xfrm>
        </p:grpSpPr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00684" y="4832602"/>
              <a:ext cx="2488691" cy="190195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30952" y="4782258"/>
              <a:ext cx="2852801" cy="205727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7452" y="2238692"/>
              <a:ext cx="1420241" cy="967549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42631" y="2034539"/>
            <a:ext cx="1577085" cy="13760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02158" y="406145"/>
              <a:ext cx="8208645" cy="510540"/>
            </a:xfrm>
            <a:custGeom>
              <a:avLst/>
              <a:gdLst/>
              <a:ahLst/>
              <a:cxnLst/>
              <a:rect l="l" t="t" r="r" b="b"/>
              <a:pathLst>
                <a:path w="8208645" h="510540">
                  <a:moveTo>
                    <a:pt x="8123174" y="0"/>
                  </a:moveTo>
                  <a:lnTo>
                    <a:pt x="85090" y="0"/>
                  </a:lnTo>
                  <a:lnTo>
                    <a:pt x="51970" y="6687"/>
                  </a:lnTo>
                  <a:lnTo>
                    <a:pt x="24923" y="24923"/>
                  </a:lnTo>
                  <a:lnTo>
                    <a:pt x="6687" y="51970"/>
                  </a:lnTo>
                  <a:lnTo>
                    <a:pt x="0" y="85089"/>
                  </a:lnTo>
                  <a:lnTo>
                    <a:pt x="0" y="425450"/>
                  </a:lnTo>
                  <a:lnTo>
                    <a:pt x="6687" y="458569"/>
                  </a:lnTo>
                  <a:lnTo>
                    <a:pt x="24923" y="485616"/>
                  </a:lnTo>
                  <a:lnTo>
                    <a:pt x="51970" y="503852"/>
                  </a:lnTo>
                  <a:lnTo>
                    <a:pt x="85090" y="510539"/>
                  </a:lnTo>
                  <a:lnTo>
                    <a:pt x="8123174" y="510539"/>
                  </a:lnTo>
                  <a:lnTo>
                    <a:pt x="8156293" y="503852"/>
                  </a:lnTo>
                  <a:lnTo>
                    <a:pt x="8183340" y="485616"/>
                  </a:lnTo>
                  <a:lnTo>
                    <a:pt x="8201576" y="458569"/>
                  </a:lnTo>
                  <a:lnTo>
                    <a:pt x="8208264" y="425450"/>
                  </a:lnTo>
                  <a:lnTo>
                    <a:pt x="8208264" y="85089"/>
                  </a:lnTo>
                  <a:lnTo>
                    <a:pt x="8201576" y="51970"/>
                  </a:lnTo>
                  <a:lnTo>
                    <a:pt x="8183340" y="24923"/>
                  </a:lnTo>
                  <a:lnTo>
                    <a:pt x="8156293" y="6687"/>
                  </a:lnTo>
                  <a:lnTo>
                    <a:pt x="81231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2158" y="406145"/>
              <a:ext cx="8208645" cy="510540"/>
            </a:xfrm>
            <a:custGeom>
              <a:avLst/>
              <a:gdLst/>
              <a:ahLst/>
              <a:cxnLst/>
              <a:rect l="l" t="t" r="r" b="b"/>
              <a:pathLst>
                <a:path w="8208645" h="510540">
                  <a:moveTo>
                    <a:pt x="0" y="85089"/>
                  </a:moveTo>
                  <a:lnTo>
                    <a:pt x="6687" y="51970"/>
                  </a:lnTo>
                  <a:lnTo>
                    <a:pt x="24923" y="24923"/>
                  </a:lnTo>
                  <a:lnTo>
                    <a:pt x="51970" y="6687"/>
                  </a:lnTo>
                  <a:lnTo>
                    <a:pt x="85090" y="0"/>
                  </a:lnTo>
                  <a:lnTo>
                    <a:pt x="8123174" y="0"/>
                  </a:lnTo>
                  <a:lnTo>
                    <a:pt x="8156293" y="6687"/>
                  </a:lnTo>
                  <a:lnTo>
                    <a:pt x="8183340" y="24923"/>
                  </a:lnTo>
                  <a:lnTo>
                    <a:pt x="8201576" y="51970"/>
                  </a:lnTo>
                  <a:lnTo>
                    <a:pt x="8208264" y="85089"/>
                  </a:lnTo>
                  <a:lnTo>
                    <a:pt x="8208264" y="425450"/>
                  </a:lnTo>
                  <a:lnTo>
                    <a:pt x="8201576" y="458569"/>
                  </a:lnTo>
                  <a:lnTo>
                    <a:pt x="8183340" y="485616"/>
                  </a:lnTo>
                  <a:lnTo>
                    <a:pt x="8156293" y="503852"/>
                  </a:lnTo>
                  <a:lnTo>
                    <a:pt x="8123174" y="510539"/>
                  </a:lnTo>
                  <a:lnTo>
                    <a:pt x="85090" y="510539"/>
                  </a:lnTo>
                  <a:lnTo>
                    <a:pt x="51970" y="503852"/>
                  </a:lnTo>
                  <a:lnTo>
                    <a:pt x="24923" y="485616"/>
                  </a:lnTo>
                  <a:lnTo>
                    <a:pt x="6687" y="458569"/>
                  </a:lnTo>
                  <a:lnTo>
                    <a:pt x="0" y="425450"/>
                  </a:lnTo>
                  <a:lnTo>
                    <a:pt x="0" y="85089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7220" rIns="0" bIns="0" rtlCol="0">
            <a:spAutoFit/>
          </a:bodyPr>
          <a:lstStyle/>
          <a:p>
            <a:pPr marL="15748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Bize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Allah’ı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anlatır,</a:t>
            </a:r>
            <a:r>
              <a:rPr sz="24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Peygamberimizi</a:t>
            </a:r>
            <a:r>
              <a:rPr sz="24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tanıtır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38658" y="1613661"/>
            <a:ext cx="8335645" cy="636270"/>
            <a:chOff x="438658" y="1613661"/>
            <a:chExt cx="8335645" cy="636270"/>
          </a:xfrm>
        </p:grpSpPr>
        <p:sp>
          <p:nvSpPr>
            <p:cNvPr id="8" name="object 8"/>
            <p:cNvSpPr/>
            <p:nvPr/>
          </p:nvSpPr>
          <p:spPr>
            <a:xfrm>
              <a:off x="502158" y="1677161"/>
              <a:ext cx="8208645" cy="509270"/>
            </a:xfrm>
            <a:custGeom>
              <a:avLst/>
              <a:gdLst/>
              <a:ahLst/>
              <a:cxnLst/>
              <a:rect l="l" t="t" r="r" b="b"/>
              <a:pathLst>
                <a:path w="8208645" h="509269">
                  <a:moveTo>
                    <a:pt x="8123428" y="0"/>
                  </a:moveTo>
                  <a:lnTo>
                    <a:pt x="84836" y="0"/>
                  </a:lnTo>
                  <a:lnTo>
                    <a:pt x="51815" y="6665"/>
                  </a:lnTo>
                  <a:lnTo>
                    <a:pt x="24849" y="24844"/>
                  </a:lnTo>
                  <a:lnTo>
                    <a:pt x="6667" y="51810"/>
                  </a:lnTo>
                  <a:lnTo>
                    <a:pt x="0" y="84836"/>
                  </a:lnTo>
                  <a:lnTo>
                    <a:pt x="0" y="424179"/>
                  </a:lnTo>
                  <a:lnTo>
                    <a:pt x="6667" y="457205"/>
                  </a:lnTo>
                  <a:lnTo>
                    <a:pt x="24849" y="484171"/>
                  </a:lnTo>
                  <a:lnTo>
                    <a:pt x="51815" y="502350"/>
                  </a:lnTo>
                  <a:lnTo>
                    <a:pt x="84836" y="509015"/>
                  </a:lnTo>
                  <a:lnTo>
                    <a:pt x="8123428" y="509015"/>
                  </a:lnTo>
                  <a:lnTo>
                    <a:pt x="8156453" y="502350"/>
                  </a:lnTo>
                  <a:lnTo>
                    <a:pt x="8183419" y="484171"/>
                  </a:lnTo>
                  <a:lnTo>
                    <a:pt x="8201598" y="457205"/>
                  </a:lnTo>
                  <a:lnTo>
                    <a:pt x="8208264" y="424179"/>
                  </a:lnTo>
                  <a:lnTo>
                    <a:pt x="8208264" y="84836"/>
                  </a:lnTo>
                  <a:lnTo>
                    <a:pt x="8201598" y="51810"/>
                  </a:lnTo>
                  <a:lnTo>
                    <a:pt x="8183419" y="24844"/>
                  </a:lnTo>
                  <a:lnTo>
                    <a:pt x="8156453" y="6665"/>
                  </a:lnTo>
                  <a:lnTo>
                    <a:pt x="8123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2158" y="1677161"/>
              <a:ext cx="8208645" cy="509270"/>
            </a:xfrm>
            <a:custGeom>
              <a:avLst/>
              <a:gdLst/>
              <a:ahLst/>
              <a:cxnLst/>
              <a:rect l="l" t="t" r="r" b="b"/>
              <a:pathLst>
                <a:path w="8208645" h="509269">
                  <a:moveTo>
                    <a:pt x="0" y="84836"/>
                  </a:moveTo>
                  <a:lnTo>
                    <a:pt x="6667" y="51810"/>
                  </a:lnTo>
                  <a:lnTo>
                    <a:pt x="24849" y="24844"/>
                  </a:lnTo>
                  <a:lnTo>
                    <a:pt x="51815" y="6665"/>
                  </a:lnTo>
                  <a:lnTo>
                    <a:pt x="84836" y="0"/>
                  </a:lnTo>
                  <a:lnTo>
                    <a:pt x="8123428" y="0"/>
                  </a:lnTo>
                  <a:lnTo>
                    <a:pt x="8156453" y="6665"/>
                  </a:lnTo>
                  <a:lnTo>
                    <a:pt x="8183419" y="24844"/>
                  </a:lnTo>
                  <a:lnTo>
                    <a:pt x="8201598" y="51810"/>
                  </a:lnTo>
                  <a:lnTo>
                    <a:pt x="8208264" y="84836"/>
                  </a:lnTo>
                  <a:lnTo>
                    <a:pt x="8208264" y="424179"/>
                  </a:lnTo>
                  <a:lnTo>
                    <a:pt x="8201598" y="457205"/>
                  </a:lnTo>
                  <a:lnTo>
                    <a:pt x="8183419" y="484171"/>
                  </a:lnTo>
                  <a:lnTo>
                    <a:pt x="8156453" y="502350"/>
                  </a:lnTo>
                  <a:lnTo>
                    <a:pt x="8123428" y="509015"/>
                  </a:lnTo>
                  <a:lnTo>
                    <a:pt x="84836" y="509015"/>
                  </a:lnTo>
                  <a:lnTo>
                    <a:pt x="51815" y="502350"/>
                  </a:lnTo>
                  <a:lnTo>
                    <a:pt x="24849" y="484171"/>
                  </a:lnTo>
                  <a:lnTo>
                    <a:pt x="6667" y="457205"/>
                  </a:lnTo>
                  <a:lnTo>
                    <a:pt x="0" y="424179"/>
                  </a:lnTo>
                  <a:lnTo>
                    <a:pt x="0" y="84836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555239" y="1714576"/>
            <a:ext cx="41021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Bize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nasıl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yaşayacağımızı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öğretir.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26466" y="2861817"/>
            <a:ext cx="8333740" cy="3978275"/>
            <a:chOff x="426466" y="2861817"/>
            <a:chExt cx="8333740" cy="397827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4544" y="4890471"/>
              <a:ext cx="2918332" cy="194906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2040" y="4890473"/>
              <a:ext cx="2784221" cy="192925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89966" y="2925317"/>
              <a:ext cx="8206740" cy="1329055"/>
            </a:xfrm>
            <a:custGeom>
              <a:avLst/>
              <a:gdLst/>
              <a:ahLst/>
              <a:cxnLst/>
              <a:rect l="l" t="t" r="r" b="b"/>
              <a:pathLst>
                <a:path w="8206740" h="1329054">
                  <a:moveTo>
                    <a:pt x="7985252" y="0"/>
                  </a:moveTo>
                  <a:lnTo>
                    <a:pt x="221488" y="0"/>
                  </a:lnTo>
                  <a:lnTo>
                    <a:pt x="176849" y="4500"/>
                  </a:lnTo>
                  <a:lnTo>
                    <a:pt x="135274" y="17408"/>
                  </a:lnTo>
                  <a:lnTo>
                    <a:pt x="97651" y="37832"/>
                  </a:lnTo>
                  <a:lnTo>
                    <a:pt x="64871" y="64881"/>
                  </a:lnTo>
                  <a:lnTo>
                    <a:pt x="37826" y="97662"/>
                  </a:lnTo>
                  <a:lnTo>
                    <a:pt x="17405" y="135284"/>
                  </a:lnTo>
                  <a:lnTo>
                    <a:pt x="4499" y="176857"/>
                  </a:lnTo>
                  <a:lnTo>
                    <a:pt x="0" y="221487"/>
                  </a:lnTo>
                  <a:lnTo>
                    <a:pt x="0" y="1107440"/>
                  </a:lnTo>
                  <a:lnTo>
                    <a:pt x="4499" y="1152070"/>
                  </a:lnTo>
                  <a:lnTo>
                    <a:pt x="17405" y="1193643"/>
                  </a:lnTo>
                  <a:lnTo>
                    <a:pt x="37826" y="1231265"/>
                  </a:lnTo>
                  <a:lnTo>
                    <a:pt x="64871" y="1264046"/>
                  </a:lnTo>
                  <a:lnTo>
                    <a:pt x="97651" y="1291095"/>
                  </a:lnTo>
                  <a:lnTo>
                    <a:pt x="135274" y="1311519"/>
                  </a:lnTo>
                  <a:lnTo>
                    <a:pt x="176849" y="1324427"/>
                  </a:lnTo>
                  <a:lnTo>
                    <a:pt x="221488" y="1328928"/>
                  </a:lnTo>
                  <a:lnTo>
                    <a:pt x="7985252" y="1328928"/>
                  </a:lnTo>
                  <a:lnTo>
                    <a:pt x="8029882" y="1324427"/>
                  </a:lnTo>
                  <a:lnTo>
                    <a:pt x="8071455" y="1311519"/>
                  </a:lnTo>
                  <a:lnTo>
                    <a:pt x="8109077" y="1291095"/>
                  </a:lnTo>
                  <a:lnTo>
                    <a:pt x="8141858" y="1264046"/>
                  </a:lnTo>
                  <a:lnTo>
                    <a:pt x="8168907" y="1231265"/>
                  </a:lnTo>
                  <a:lnTo>
                    <a:pt x="8189331" y="1193643"/>
                  </a:lnTo>
                  <a:lnTo>
                    <a:pt x="8202239" y="1152070"/>
                  </a:lnTo>
                  <a:lnTo>
                    <a:pt x="8206739" y="1107440"/>
                  </a:lnTo>
                  <a:lnTo>
                    <a:pt x="8206739" y="221487"/>
                  </a:lnTo>
                  <a:lnTo>
                    <a:pt x="8202239" y="176857"/>
                  </a:lnTo>
                  <a:lnTo>
                    <a:pt x="8189331" y="135284"/>
                  </a:lnTo>
                  <a:lnTo>
                    <a:pt x="8168907" y="97662"/>
                  </a:lnTo>
                  <a:lnTo>
                    <a:pt x="8141858" y="64881"/>
                  </a:lnTo>
                  <a:lnTo>
                    <a:pt x="8109077" y="37832"/>
                  </a:lnTo>
                  <a:lnTo>
                    <a:pt x="8071455" y="17408"/>
                  </a:lnTo>
                  <a:lnTo>
                    <a:pt x="8029882" y="4500"/>
                  </a:lnTo>
                  <a:lnTo>
                    <a:pt x="7985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89966" y="2925317"/>
              <a:ext cx="8206740" cy="1329055"/>
            </a:xfrm>
            <a:custGeom>
              <a:avLst/>
              <a:gdLst/>
              <a:ahLst/>
              <a:cxnLst/>
              <a:rect l="l" t="t" r="r" b="b"/>
              <a:pathLst>
                <a:path w="8206740" h="1329054">
                  <a:moveTo>
                    <a:pt x="0" y="221487"/>
                  </a:moveTo>
                  <a:lnTo>
                    <a:pt x="4499" y="176857"/>
                  </a:lnTo>
                  <a:lnTo>
                    <a:pt x="17405" y="135284"/>
                  </a:lnTo>
                  <a:lnTo>
                    <a:pt x="37826" y="97662"/>
                  </a:lnTo>
                  <a:lnTo>
                    <a:pt x="64871" y="64881"/>
                  </a:lnTo>
                  <a:lnTo>
                    <a:pt x="97651" y="37832"/>
                  </a:lnTo>
                  <a:lnTo>
                    <a:pt x="135274" y="17408"/>
                  </a:lnTo>
                  <a:lnTo>
                    <a:pt x="176849" y="4500"/>
                  </a:lnTo>
                  <a:lnTo>
                    <a:pt x="221488" y="0"/>
                  </a:lnTo>
                  <a:lnTo>
                    <a:pt x="7985252" y="0"/>
                  </a:lnTo>
                  <a:lnTo>
                    <a:pt x="8029882" y="4500"/>
                  </a:lnTo>
                  <a:lnTo>
                    <a:pt x="8071455" y="17408"/>
                  </a:lnTo>
                  <a:lnTo>
                    <a:pt x="8109077" y="37832"/>
                  </a:lnTo>
                  <a:lnTo>
                    <a:pt x="8141858" y="64881"/>
                  </a:lnTo>
                  <a:lnTo>
                    <a:pt x="8168907" y="97662"/>
                  </a:lnTo>
                  <a:lnTo>
                    <a:pt x="8189331" y="135284"/>
                  </a:lnTo>
                  <a:lnTo>
                    <a:pt x="8202239" y="176857"/>
                  </a:lnTo>
                  <a:lnTo>
                    <a:pt x="8206739" y="221487"/>
                  </a:lnTo>
                  <a:lnTo>
                    <a:pt x="8206739" y="1107440"/>
                  </a:lnTo>
                  <a:lnTo>
                    <a:pt x="8202239" y="1152070"/>
                  </a:lnTo>
                  <a:lnTo>
                    <a:pt x="8189331" y="1193643"/>
                  </a:lnTo>
                  <a:lnTo>
                    <a:pt x="8168907" y="1231265"/>
                  </a:lnTo>
                  <a:lnTo>
                    <a:pt x="8141858" y="1264046"/>
                  </a:lnTo>
                  <a:lnTo>
                    <a:pt x="8109077" y="1291095"/>
                  </a:lnTo>
                  <a:lnTo>
                    <a:pt x="8071455" y="1311519"/>
                  </a:lnTo>
                  <a:lnTo>
                    <a:pt x="8029882" y="1324427"/>
                  </a:lnTo>
                  <a:lnTo>
                    <a:pt x="7985252" y="1328928"/>
                  </a:lnTo>
                  <a:lnTo>
                    <a:pt x="221488" y="1328928"/>
                  </a:lnTo>
                  <a:lnTo>
                    <a:pt x="176849" y="1324427"/>
                  </a:lnTo>
                  <a:lnTo>
                    <a:pt x="135274" y="1311519"/>
                  </a:lnTo>
                  <a:lnTo>
                    <a:pt x="97651" y="1291095"/>
                  </a:lnTo>
                  <a:lnTo>
                    <a:pt x="64871" y="1264046"/>
                  </a:lnTo>
                  <a:lnTo>
                    <a:pt x="37826" y="1231265"/>
                  </a:lnTo>
                  <a:lnTo>
                    <a:pt x="17405" y="1193643"/>
                  </a:lnTo>
                  <a:lnTo>
                    <a:pt x="4499" y="1152070"/>
                  </a:lnTo>
                  <a:lnTo>
                    <a:pt x="0" y="1107440"/>
                  </a:lnTo>
                  <a:lnTo>
                    <a:pt x="0" y="221487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373505" y="3002737"/>
            <a:ext cx="64369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Kur’an,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yaşadığımız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hayatı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bütün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yönleriyle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kuşatır.</a:t>
            </a:r>
            <a:endParaRPr sz="2400">
              <a:latin typeface="Calibri"/>
              <a:cs typeface="Calibri"/>
            </a:endParaRPr>
          </a:p>
          <a:p>
            <a:pPr marL="1819910" marR="1810385" indent="-635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İnanç,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ibadet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ve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ahlak ilkelerinden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bahseder.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34203" y="270128"/>
            <a:ext cx="3766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Vahiy</a:t>
            </a:r>
            <a:r>
              <a:rPr sz="2400" spc="-1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yoluyla</a:t>
            </a:r>
            <a:r>
              <a:rPr sz="2400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indirilmiştir.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36675"/>
            <a:ext cx="4608575" cy="10256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96823" y="1151382"/>
            <a:ext cx="27381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Yüce</a:t>
            </a:r>
            <a:r>
              <a:rPr sz="2400" b="1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Allah’ı</a:t>
            </a:r>
            <a:r>
              <a:rPr sz="2400" b="1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Tanıtır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1354836"/>
            <a:ext cx="4572000" cy="142646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61330" y="1688719"/>
            <a:ext cx="35502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315" marR="5080" indent="-73025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Geçmişte</a:t>
            </a:r>
            <a:r>
              <a:rPr sz="2400" b="1" spc="-1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yaşanmış</a:t>
            </a:r>
            <a:r>
              <a:rPr sz="2400" b="1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FF"/>
                </a:solidFill>
                <a:latin typeface="Arial"/>
                <a:cs typeface="Arial"/>
              </a:rPr>
              <a:t>bazı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olayları</a:t>
            </a:r>
            <a:r>
              <a:rPr sz="2400" b="1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anlatır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52" y="2708148"/>
            <a:ext cx="2627376" cy="102565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67385" y="3023361"/>
            <a:ext cx="1991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Ahireti</a:t>
            </a:r>
            <a:r>
              <a:rPr sz="2400" b="1" spc="-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anlatır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9196" y="3717035"/>
            <a:ext cx="3276600" cy="10241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179565" y="4031742"/>
            <a:ext cx="2379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İbadetleri</a:t>
            </a:r>
            <a:r>
              <a:rPr sz="2400" b="1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anlatır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52771"/>
            <a:ext cx="4931663" cy="102565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00506" y="4785741"/>
            <a:ext cx="32448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4590" marR="5080" indent="-115252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CC"/>
                </a:solidFill>
                <a:latin typeface="Arial"/>
                <a:cs typeface="Arial"/>
              </a:rPr>
              <a:t>Peygamber</a:t>
            </a:r>
            <a:r>
              <a:rPr sz="2400" b="1" spc="-16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CC"/>
                </a:solidFill>
                <a:latin typeface="Arial"/>
                <a:cs typeface="Arial"/>
              </a:rPr>
              <a:t>kıssalarını anlatır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66715" y="5472683"/>
            <a:ext cx="4177284" cy="138531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754370" y="5787034"/>
            <a:ext cx="25311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653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Bazı</a:t>
            </a:r>
            <a:r>
              <a:rPr sz="2400" b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varlıkların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yaratılışını</a:t>
            </a:r>
            <a:r>
              <a:rPr sz="2400" b="1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anlatır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1364" y="2462783"/>
              <a:ext cx="3581273" cy="17890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58667" y="5157215"/>
              <a:ext cx="5474208" cy="102565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459607" y="5473090"/>
            <a:ext cx="45802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C3300"/>
                </a:solidFill>
                <a:latin typeface="Arial"/>
                <a:cs typeface="Arial"/>
              </a:rPr>
              <a:t>Bütün</a:t>
            </a:r>
            <a:r>
              <a:rPr sz="2400" b="1" spc="-4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C3300"/>
                </a:solidFill>
                <a:latin typeface="Arial"/>
                <a:cs typeface="Arial"/>
              </a:rPr>
              <a:t>insanlar</a:t>
            </a:r>
            <a:r>
              <a:rPr sz="2400" b="1" spc="-1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C3300"/>
                </a:solidFill>
                <a:latin typeface="Arial"/>
                <a:cs typeface="Arial"/>
              </a:rPr>
              <a:t>için</a:t>
            </a:r>
            <a:r>
              <a:rPr sz="2400" b="1" spc="-3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CC3300"/>
                </a:solidFill>
                <a:latin typeface="Arial"/>
                <a:cs typeface="Arial"/>
              </a:rPr>
              <a:t>indirilmiştir.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9144000" cy="3807460"/>
            <a:chOff x="0" y="0"/>
            <a:chExt cx="9144000" cy="380746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32348" y="2781300"/>
              <a:ext cx="3311652" cy="10256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0" y="836675"/>
              <a:ext cx="4572000" cy="13761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0"/>
              <a:ext cx="4571999" cy="981455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953516" y="270128"/>
            <a:ext cx="2546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CC3300"/>
                </a:solidFill>
                <a:latin typeface="Arial"/>
                <a:cs typeface="Arial"/>
              </a:rPr>
              <a:t>Aslı</a:t>
            </a:r>
            <a:r>
              <a:rPr sz="2400" spc="-4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CC3300"/>
                </a:solidFill>
                <a:latin typeface="Arial"/>
                <a:cs typeface="Arial"/>
              </a:rPr>
              <a:t>korunmuştur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1700783"/>
            <a:ext cx="4608830" cy="3040380"/>
            <a:chOff x="0" y="1700783"/>
            <a:chExt cx="4608830" cy="304038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00783"/>
              <a:ext cx="4608575" cy="10256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3717035"/>
              <a:ext cx="3493007" cy="102412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54725" marR="401955" indent="-643255">
              <a:lnSpc>
                <a:spcPct val="100000"/>
              </a:lnSpc>
              <a:spcBef>
                <a:spcPts val="100"/>
              </a:spcBef>
            </a:pPr>
            <a:r>
              <a:rPr dirty="0"/>
              <a:t>Tüm</a:t>
            </a:r>
            <a:r>
              <a:rPr spc="-85" dirty="0"/>
              <a:t> </a:t>
            </a:r>
            <a:r>
              <a:rPr dirty="0"/>
              <a:t>zamanlar</a:t>
            </a:r>
            <a:r>
              <a:rPr spc="-75" dirty="0"/>
              <a:t> </a:t>
            </a:r>
            <a:r>
              <a:rPr spc="-20" dirty="0"/>
              <a:t>için </a:t>
            </a:r>
            <a:r>
              <a:rPr spc="-10" dirty="0"/>
              <a:t>geçerlidir</a:t>
            </a:r>
          </a:p>
          <a:p>
            <a:pPr marL="427990">
              <a:lnSpc>
                <a:spcPct val="100000"/>
              </a:lnSpc>
              <a:spcBef>
                <a:spcPts val="1370"/>
              </a:spcBef>
            </a:pPr>
            <a:r>
              <a:rPr dirty="0"/>
              <a:t>İnanç</a:t>
            </a:r>
            <a:r>
              <a:rPr spc="-50" dirty="0"/>
              <a:t> </a:t>
            </a:r>
            <a:r>
              <a:rPr dirty="0"/>
              <a:t>esaslarını</a:t>
            </a:r>
            <a:r>
              <a:rPr spc="-45" dirty="0"/>
              <a:t> </a:t>
            </a:r>
            <a:r>
              <a:rPr spc="-10" dirty="0"/>
              <a:t>anlatır</a:t>
            </a:r>
          </a:p>
          <a:p>
            <a:pPr>
              <a:lnSpc>
                <a:spcPct val="100000"/>
              </a:lnSpc>
            </a:pPr>
            <a:endParaRPr spc="-10" dirty="0"/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pc="-10" dirty="0"/>
          </a:p>
          <a:p>
            <a:pPr marR="5080" algn="r">
              <a:lnSpc>
                <a:spcPct val="100000"/>
              </a:lnSpc>
            </a:pPr>
            <a:r>
              <a:rPr dirty="0"/>
              <a:t>Son</a:t>
            </a:r>
            <a:r>
              <a:rPr spc="-10" dirty="0"/>
              <a:t> </a:t>
            </a:r>
            <a:r>
              <a:rPr dirty="0"/>
              <a:t>ilahi</a:t>
            </a:r>
            <a:r>
              <a:rPr spc="-30" dirty="0"/>
              <a:t> </a:t>
            </a:r>
            <a:r>
              <a:rPr spc="-10" dirty="0"/>
              <a:t>kitaptır</a:t>
            </a:r>
          </a:p>
          <a:p>
            <a:pPr>
              <a:lnSpc>
                <a:spcPct val="100000"/>
              </a:lnSpc>
              <a:spcBef>
                <a:spcPts val="1725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dirty="0"/>
              <a:t>Güzel</a:t>
            </a:r>
            <a:r>
              <a:rPr spc="-15" dirty="0"/>
              <a:t> </a:t>
            </a:r>
            <a:r>
              <a:rPr dirty="0"/>
              <a:t>ahlakı </a:t>
            </a:r>
            <a:r>
              <a:rPr spc="-10" dirty="0"/>
              <a:t>Öğütler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180594" y="189737"/>
              <a:ext cx="5367655" cy="2554605"/>
            </a:xfrm>
            <a:custGeom>
              <a:avLst/>
              <a:gdLst/>
              <a:ahLst/>
              <a:cxnLst/>
              <a:rect l="l" t="t" r="r" b="b"/>
              <a:pathLst>
                <a:path w="5367655" h="2554605">
                  <a:moveTo>
                    <a:pt x="4941823" y="0"/>
                  </a:moveTo>
                  <a:lnTo>
                    <a:pt x="425704" y="0"/>
                  </a:lnTo>
                  <a:lnTo>
                    <a:pt x="379320" y="2498"/>
                  </a:lnTo>
                  <a:lnTo>
                    <a:pt x="334382" y="9820"/>
                  </a:lnTo>
                  <a:lnTo>
                    <a:pt x="291151" y="21705"/>
                  </a:lnTo>
                  <a:lnTo>
                    <a:pt x="249886" y="37895"/>
                  </a:lnTo>
                  <a:lnTo>
                    <a:pt x="210846" y="58128"/>
                  </a:lnTo>
                  <a:lnTo>
                    <a:pt x="174291" y="82145"/>
                  </a:lnTo>
                  <a:lnTo>
                    <a:pt x="140482" y="109687"/>
                  </a:lnTo>
                  <a:lnTo>
                    <a:pt x="109678" y="140492"/>
                  </a:lnTo>
                  <a:lnTo>
                    <a:pt x="82138" y="174302"/>
                  </a:lnTo>
                  <a:lnTo>
                    <a:pt x="58122" y="210857"/>
                  </a:lnTo>
                  <a:lnTo>
                    <a:pt x="37891" y="249897"/>
                  </a:lnTo>
                  <a:lnTo>
                    <a:pt x="21703" y="291161"/>
                  </a:lnTo>
                  <a:lnTo>
                    <a:pt x="9819" y="334390"/>
                  </a:lnTo>
                  <a:lnTo>
                    <a:pt x="2498" y="379324"/>
                  </a:lnTo>
                  <a:lnTo>
                    <a:pt x="0" y="425703"/>
                  </a:lnTo>
                  <a:lnTo>
                    <a:pt x="0" y="2128519"/>
                  </a:lnTo>
                  <a:lnTo>
                    <a:pt x="2498" y="2174899"/>
                  </a:lnTo>
                  <a:lnTo>
                    <a:pt x="9819" y="2219833"/>
                  </a:lnTo>
                  <a:lnTo>
                    <a:pt x="21703" y="2263062"/>
                  </a:lnTo>
                  <a:lnTo>
                    <a:pt x="37891" y="2304326"/>
                  </a:lnTo>
                  <a:lnTo>
                    <a:pt x="58122" y="2343366"/>
                  </a:lnTo>
                  <a:lnTo>
                    <a:pt x="82138" y="2379921"/>
                  </a:lnTo>
                  <a:lnTo>
                    <a:pt x="109678" y="2413731"/>
                  </a:lnTo>
                  <a:lnTo>
                    <a:pt x="140482" y="2444536"/>
                  </a:lnTo>
                  <a:lnTo>
                    <a:pt x="174291" y="2472078"/>
                  </a:lnTo>
                  <a:lnTo>
                    <a:pt x="210846" y="2496095"/>
                  </a:lnTo>
                  <a:lnTo>
                    <a:pt x="249886" y="2516328"/>
                  </a:lnTo>
                  <a:lnTo>
                    <a:pt x="291151" y="2532518"/>
                  </a:lnTo>
                  <a:lnTo>
                    <a:pt x="334382" y="2544403"/>
                  </a:lnTo>
                  <a:lnTo>
                    <a:pt x="379320" y="2551725"/>
                  </a:lnTo>
                  <a:lnTo>
                    <a:pt x="425704" y="2554223"/>
                  </a:lnTo>
                  <a:lnTo>
                    <a:pt x="4941823" y="2554223"/>
                  </a:lnTo>
                  <a:lnTo>
                    <a:pt x="4988203" y="2551725"/>
                  </a:lnTo>
                  <a:lnTo>
                    <a:pt x="5033137" y="2544403"/>
                  </a:lnTo>
                  <a:lnTo>
                    <a:pt x="5076366" y="2532518"/>
                  </a:lnTo>
                  <a:lnTo>
                    <a:pt x="5117630" y="2516328"/>
                  </a:lnTo>
                  <a:lnTo>
                    <a:pt x="5156670" y="2496095"/>
                  </a:lnTo>
                  <a:lnTo>
                    <a:pt x="5193225" y="2472078"/>
                  </a:lnTo>
                  <a:lnTo>
                    <a:pt x="5227035" y="2444536"/>
                  </a:lnTo>
                  <a:lnTo>
                    <a:pt x="5257840" y="2413731"/>
                  </a:lnTo>
                  <a:lnTo>
                    <a:pt x="5285382" y="2379921"/>
                  </a:lnTo>
                  <a:lnTo>
                    <a:pt x="5309399" y="2343366"/>
                  </a:lnTo>
                  <a:lnTo>
                    <a:pt x="5329632" y="2304326"/>
                  </a:lnTo>
                  <a:lnTo>
                    <a:pt x="5345822" y="2263062"/>
                  </a:lnTo>
                  <a:lnTo>
                    <a:pt x="5357707" y="2219833"/>
                  </a:lnTo>
                  <a:lnTo>
                    <a:pt x="5365029" y="2174899"/>
                  </a:lnTo>
                  <a:lnTo>
                    <a:pt x="5367528" y="2128519"/>
                  </a:lnTo>
                  <a:lnTo>
                    <a:pt x="5367528" y="425703"/>
                  </a:lnTo>
                  <a:lnTo>
                    <a:pt x="5365029" y="379324"/>
                  </a:lnTo>
                  <a:lnTo>
                    <a:pt x="5357707" y="334390"/>
                  </a:lnTo>
                  <a:lnTo>
                    <a:pt x="5345822" y="291161"/>
                  </a:lnTo>
                  <a:lnTo>
                    <a:pt x="5329632" y="249897"/>
                  </a:lnTo>
                  <a:lnTo>
                    <a:pt x="5309399" y="210857"/>
                  </a:lnTo>
                  <a:lnTo>
                    <a:pt x="5285382" y="174302"/>
                  </a:lnTo>
                  <a:lnTo>
                    <a:pt x="5257840" y="140492"/>
                  </a:lnTo>
                  <a:lnTo>
                    <a:pt x="5227035" y="109687"/>
                  </a:lnTo>
                  <a:lnTo>
                    <a:pt x="5193225" y="82145"/>
                  </a:lnTo>
                  <a:lnTo>
                    <a:pt x="5156670" y="58128"/>
                  </a:lnTo>
                  <a:lnTo>
                    <a:pt x="5117630" y="37895"/>
                  </a:lnTo>
                  <a:lnTo>
                    <a:pt x="5076366" y="21705"/>
                  </a:lnTo>
                  <a:lnTo>
                    <a:pt x="5033137" y="9820"/>
                  </a:lnTo>
                  <a:lnTo>
                    <a:pt x="4988203" y="2498"/>
                  </a:lnTo>
                  <a:lnTo>
                    <a:pt x="49418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0594" y="189737"/>
              <a:ext cx="5367655" cy="2554605"/>
            </a:xfrm>
            <a:custGeom>
              <a:avLst/>
              <a:gdLst/>
              <a:ahLst/>
              <a:cxnLst/>
              <a:rect l="l" t="t" r="r" b="b"/>
              <a:pathLst>
                <a:path w="5367655" h="2554605">
                  <a:moveTo>
                    <a:pt x="0" y="425703"/>
                  </a:moveTo>
                  <a:lnTo>
                    <a:pt x="2498" y="379324"/>
                  </a:lnTo>
                  <a:lnTo>
                    <a:pt x="9819" y="334390"/>
                  </a:lnTo>
                  <a:lnTo>
                    <a:pt x="21703" y="291161"/>
                  </a:lnTo>
                  <a:lnTo>
                    <a:pt x="37891" y="249897"/>
                  </a:lnTo>
                  <a:lnTo>
                    <a:pt x="58122" y="210857"/>
                  </a:lnTo>
                  <a:lnTo>
                    <a:pt x="82138" y="174302"/>
                  </a:lnTo>
                  <a:lnTo>
                    <a:pt x="109678" y="140492"/>
                  </a:lnTo>
                  <a:lnTo>
                    <a:pt x="140482" y="109687"/>
                  </a:lnTo>
                  <a:lnTo>
                    <a:pt x="174291" y="82145"/>
                  </a:lnTo>
                  <a:lnTo>
                    <a:pt x="210846" y="58128"/>
                  </a:lnTo>
                  <a:lnTo>
                    <a:pt x="249886" y="37895"/>
                  </a:lnTo>
                  <a:lnTo>
                    <a:pt x="291151" y="21705"/>
                  </a:lnTo>
                  <a:lnTo>
                    <a:pt x="334382" y="9820"/>
                  </a:lnTo>
                  <a:lnTo>
                    <a:pt x="379320" y="2498"/>
                  </a:lnTo>
                  <a:lnTo>
                    <a:pt x="425704" y="0"/>
                  </a:lnTo>
                  <a:lnTo>
                    <a:pt x="4941823" y="0"/>
                  </a:lnTo>
                  <a:lnTo>
                    <a:pt x="4988203" y="2498"/>
                  </a:lnTo>
                  <a:lnTo>
                    <a:pt x="5033137" y="9820"/>
                  </a:lnTo>
                  <a:lnTo>
                    <a:pt x="5076366" y="21705"/>
                  </a:lnTo>
                  <a:lnTo>
                    <a:pt x="5117630" y="37895"/>
                  </a:lnTo>
                  <a:lnTo>
                    <a:pt x="5156670" y="58128"/>
                  </a:lnTo>
                  <a:lnTo>
                    <a:pt x="5193225" y="82145"/>
                  </a:lnTo>
                  <a:lnTo>
                    <a:pt x="5227035" y="109687"/>
                  </a:lnTo>
                  <a:lnTo>
                    <a:pt x="5257840" y="140492"/>
                  </a:lnTo>
                  <a:lnTo>
                    <a:pt x="5285382" y="174302"/>
                  </a:lnTo>
                  <a:lnTo>
                    <a:pt x="5309399" y="210857"/>
                  </a:lnTo>
                  <a:lnTo>
                    <a:pt x="5329632" y="249897"/>
                  </a:lnTo>
                  <a:lnTo>
                    <a:pt x="5345822" y="291161"/>
                  </a:lnTo>
                  <a:lnTo>
                    <a:pt x="5357707" y="334390"/>
                  </a:lnTo>
                  <a:lnTo>
                    <a:pt x="5365029" y="379324"/>
                  </a:lnTo>
                  <a:lnTo>
                    <a:pt x="5367528" y="425703"/>
                  </a:lnTo>
                  <a:lnTo>
                    <a:pt x="5367528" y="2128519"/>
                  </a:lnTo>
                  <a:lnTo>
                    <a:pt x="5365029" y="2174899"/>
                  </a:lnTo>
                  <a:lnTo>
                    <a:pt x="5357707" y="2219833"/>
                  </a:lnTo>
                  <a:lnTo>
                    <a:pt x="5345822" y="2263062"/>
                  </a:lnTo>
                  <a:lnTo>
                    <a:pt x="5329632" y="2304326"/>
                  </a:lnTo>
                  <a:lnTo>
                    <a:pt x="5309399" y="2343366"/>
                  </a:lnTo>
                  <a:lnTo>
                    <a:pt x="5285382" y="2379921"/>
                  </a:lnTo>
                  <a:lnTo>
                    <a:pt x="5257840" y="2413731"/>
                  </a:lnTo>
                  <a:lnTo>
                    <a:pt x="5227035" y="2444536"/>
                  </a:lnTo>
                  <a:lnTo>
                    <a:pt x="5193225" y="2472078"/>
                  </a:lnTo>
                  <a:lnTo>
                    <a:pt x="5156670" y="2496095"/>
                  </a:lnTo>
                  <a:lnTo>
                    <a:pt x="5117630" y="2516328"/>
                  </a:lnTo>
                  <a:lnTo>
                    <a:pt x="5076366" y="2532518"/>
                  </a:lnTo>
                  <a:lnTo>
                    <a:pt x="5033137" y="2544403"/>
                  </a:lnTo>
                  <a:lnTo>
                    <a:pt x="4988203" y="2551725"/>
                  </a:lnTo>
                  <a:lnTo>
                    <a:pt x="4941823" y="2554223"/>
                  </a:lnTo>
                  <a:lnTo>
                    <a:pt x="425704" y="2554223"/>
                  </a:lnTo>
                  <a:lnTo>
                    <a:pt x="379320" y="2551725"/>
                  </a:lnTo>
                  <a:lnTo>
                    <a:pt x="334382" y="2544403"/>
                  </a:lnTo>
                  <a:lnTo>
                    <a:pt x="291151" y="2532518"/>
                  </a:lnTo>
                  <a:lnTo>
                    <a:pt x="249886" y="2516328"/>
                  </a:lnTo>
                  <a:lnTo>
                    <a:pt x="210846" y="2496095"/>
                  </a:lnTo>
                  <a:lnTo>
                    <a:pt x="174291" y="2472078"/>
                  </a:lnTo>
                  <a:lnTo>
                    <a:pt x="140482" y="2444536"/>
                  </a:lnTo>
                  <a:lnTo>
                    <a:pt x="109678" y="2413731"/>
                  </a:lnTo>
                  <a:lnTo>
                    <a:pt x="82138" y="2379921"/>
                  </a:lnTo>
                  <a:lnTo>
                    <a:pt x="58122" y="2343366"/>
                  </a:lnTo>
                  <a:lnTo>
                    <a:pt x="37891" y="2304326"/>
                  </a:lnTo>
                  <a:lnTo>
                    <a:pt x="21703" y="2263062"/>
                  </a:lnTo>
                  <a:lnTo>
                    <a:pt x="9819" y="2219833"/>
                  </a:lnTo>
                  <a:lnTo>
                    <a:pt x="2498" y="2174899"/>
                  </a:lnTo>
                  <a:lnTo>
                    <a:pt x="0" y="2128519"/>
                  </a:lnTo>
                  <a:lnTo>
                    <a:pt x="0" y="425703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5940" y="326593"/>
            <a:ext cx="465328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latin typeface="Calibri"/>
                <a:cs typeface="Calibri"/>
              </a:rPr>
              <a:t>Kur’an-</a:t>
            </a:r>
            <a:r>
              <a:rPr sz="2400" b="1" dirty="0">
                <a:latin typeface="Calibri"/>
                <a:cs typeface="Calibri"/>
              </a:rPr>
              <a:t>ı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Kerim’in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gönderiliş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amacı,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insanların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doğruya,</a:t>
            </a:r>
            <a:endParaRPr sz="2400">
              <a:latin typeface="Calibri"/>
              <a:cs typeface="Calibri"/>
            </a:endParaRPr>
          </a:p>
          <a:p>
            <a:pPr marL="43180" marR="33655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güzele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ulaşmaları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her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iki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dünyada </a:t>
            </a:r>
            <a:r>
              <a:rPr sz="2400" b="1" dirty="0">
                <a:latin typeface="Calibri"/>
                <a:cs typeface="Calibri"/>
              </a:rPr>
              <a:t>da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mutlu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olmalarını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sağlamaktır.</a:t>
            </a:r>
            <a:endParaRPr sz="24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Bu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Kur’an’ın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mesajını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öğrenmekle mümkündür.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9493" y="4158741"/>
            <a:ext cx="5342255" cy="2271395"/>
            <a:chOff x="269493" y="4158741"/>
            <a:chExt cx="5342255" cy="2271395"/>
          </a:xfrm>
        </p:grpSpPr>
        <p:sp>
          <p:nvSpPr>
            <p:cNvPr id="7" name="object 7"/>
            <p:cNvSpPr/>
            <p:nvPr/>
          </p:nvSpPr>
          <p:spPr>
            <a:xfrm>
              <a:off x="332993" y="4222241"/>
              <a:ext cx="5215255" cy="2144395"/>
            </a:xfrm>
            <a:custGeom>
              <a:avLst/>
              <a:gdLst/>
              <a:ahLst/>
              <a:cxnLst/>
              <a:rect l="l" t="t" r="r" b="b"/>
              <a:pathLst>
                <a:path w="5215255" h="2144395">
                  <a:moveTo>
                    <a:pt x="4857750" y="0"/>
                  </a:moveTo>
                  <a:lnTo>
                    <a:pt x="357378" y="0"/>
                  </a:lnTo>
                  <a:lnTo>
                    <a:pt x="308884" y="3262"/>
                  </a:lnTo>
                  <a:lnTo>
                    <a:pt x="262374" y="12767"/>
                  </a:lnTo>
                  <a:lnTo>
                    <a:pt x="218271" y="28086"/>
                  </a:lnTo>
                  <a:lnTo>
                    <a:pt x="177004" y="48796"/>
                  </a:lnTo>
                  <a:lnTo>
                    <a:pt x="138996" y="74469"/>
                  </a:lnTo>
                  <a:lnTo>
                    <a:pt x="104674" y="104679"/>
                  </a:lnTo>
                  <a:lnTo>
                    <a:pt x="74465" y="139001"/>
                  </a:lnTo>
                  <a:lnTo>
                    <a:pt x="48793" y="177009"/>
                  </a:lnTo>
                  <a:lnTo>
                    <a:pt x="28085" y="218277"/>
                  </a:lnTo>
                  <a:lnTo>
                    <a:pt x="12766" y="262378"/>
                  </a:lnTo>
                  <a:lnTo>
                    <a:pt x="3262" y="308887"/>
                  </a:lnTo>
                  <a:lnTo>
                    <a:pt x="0" y="357377"/>
                  </a:lnTo>
                  <a:lnTo>
                    <a:pt x="0" y="1786889"/>
                  </a:lnTo>
                  <a:lnTo>
                    <a:pt x="3262" y="1835383"/>
                  </a:lnTo>
                  <a:lnTo>
                    <a:pt x="12766" y="1881893"/>
                  </a:lnTo>
                  <a:lnTo>
                    <a:pt x="28085" y="1925996"/>
                  </a:lnTo>
                  <a:lnTo>
                    <a:pt x="48793" y="1967263"/>
                  </a:lnTo>
                  <a:lnTo>
                    <a:pt x="74465" y="2005271"/>
                  </a:lnTo>
                  <a:lnTo>
                    <a:pt x="104674" y="2039593"/>
                  </a:lnTo>
                  <a:lnTo>
                    <a:pt x="138996" y="2069802"/>
                  </a:lnTo>
                  <a:lnTo>
                    <a:pt x="177004" y="2095474"/>
                  </a:lnTo>
                  <a:lnTo>
                    <a:pt x="218271" y="2116182"/>
                  </a:lnTo>
                  <a:lnTo>
                    <a:pt x="262374" y="2131501"/>
                  </a:lnTo>
                  <a:lnTo>
                    <a:pt x="308884" y="2141005"/>
                  </a:lnTo>
                  <a:lnTo>
                    <a:pt x="357378" y="2144267"/>
                  </a:lnTo>
                  <a:lnTo>
                    <a:pt x="4857750" y="2144267"/>
                  </a:lnTo>
                  <a:lnTo>
                    <a:pt x="4906240" y="2141005"/>
                  </a:lnTo>
                  <a:lnTo>
                    <a:pt x="4952749" y="2131501"/>
                  </a:lnTo>
                  <a:lnTo>
                    <a:pt x="4996850" y="2116182"/>
                  </a:lnTo>
                  <a:lnTo>
                    <a:pt x="5038118" y="2095474"/>
                  </a:lnTo>
                  <a:lnTo>
                    <a:pt x="5076126" y="2069802"/>
                  </a:lnTo>
                  <a:lnTo>
                    <a:pt x="5110448" y="2039593"/>
                  </a:lnTo>
                  <a:lnTo>
                    <a:pt x="5140658" y="2005271"/>
                  </a:lnTo>
                  <a:lnTo>
                    <a:pt x="5166331" y="1967263"/>
                  </a:lnTo>
                  <a:lnTo>
                    <a:pt x="5187041" y="1925996"/>
                  </a:lnTo>
                  <a:lnTo>
                    <a:pt x="5202360" y="1881893"/>
                  </a:lnTo>
                  <a:lnTo>
                    <a:pt x="5211865" y="1835383"/>
                  </a:lnTo>
                  <a:lnTo>
                    <a:pt x="5215128" y="1786889"/>
                  </a:lnTo>
                  <a:lnTo>
                    <a:pt x="5215128" y="357377"/>
                  </a:lnTo>
                  <a:lnTo>
                    <a:pt x="5211865" y="308887"/>
                  </a:lnTo>
                  <a:lnTo>
                    <a:pt x="5202360" y="262378"/>
                  </a:lnTo>
                  <a:lnTo>
                    <a:pt x="5187041" y="218277"/>
                  </a:lnTo>
                  <a:lnTo>
                    <a:pt x="5166331" y="177009"/>
                  </a:lnTo>
                  <a:lnTo>
                    <a:pt x="5140658" y="139001"/>
                  </a:lnTo>
                  <a:lnTo>
                    <a:pt x="5110448" y="104679"/>
                  </a:lnTo>
                  <a:lnTo>
                    <a:pt x="5076126" y="74469"/>
                  </a:lnTo>
                  <a:lnTo>
                    <a:pt x="5038118" y="48796"/>
                  </a:lnTo>
                  <a:lnTo>
                    <a:pt x="4996850" y="28086"/>
                  </a:lnTo>
                  <a:lnTo>
                    <a:pt x="4952749" y="12767"/>
                  </a:lnTo>
                  <a:lnTo>
                    <a:pt x="4906240" y="3262"/>
                  </a:lnTo>
                  <a:lnTo>
                    <a:pt x="4857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2993" y="4222241"/>
              <a:ext cx="5215255" cy="2144395"/>
            </a:xfrm>
            <a:custGeom>
              <a:avLst/>
              <a:gdLst/>
              <a:ahLst/>
              <a:cxnLst/>
              <a:rect l="l" t="t" r="r" b="b"/>
              <a:pathLst>
                <a:path w="5215255" h="2144395">
                  <a:moveTo>
                    <a:pt x="0" y="357377"/>
                  </a:moveTo>
                  <a:lnTo>
                    <a:pt x="3262" y="308887"/>
                  </a:lnTo>
                  <a:lnTo>
                    <a:pt x="12766" y="262378"/>
                  </a:lnTo>
                  <a:lnTo>
                    <a:pt x="28085" y="218277"/>
                  </a:lnTo>
                  <a:lnTo>
                    <a:pt x="48793" y="177009"/>
                  </a:lnTo>
                  <a:lnTo>
                    <a:pt x="74465" y="139001"/>
                  </a:lnTo>
                  <a:lnTo>
                    <a:pt x="104674" y="104679"/>
                  </a:lnTo>
                  <a:lnTo>
                    <a:pt x="138996" y="74469"/>
                  </a:lnTo>
                  <a:lnTo>
                    <a:pt x="177004" y="48796"/>
                  </a:lnTo>
                  <a:lnTo>
                    <a:pt x="218271" y="28086"/>
                  </a:lnTo>
                  <a:lnTo>
                    <a:pt x="262374" y="12767"/>
                  </a:lnTo>
                  <a:lnTo>
                    <a:pt x="308884" y="3262"/>
                  </a:lnTo>
                  <a:lnTo>
                    <a:pt x="357378" y="0"/>
                  </a:lnTo>
                  <a:lnTo>
                    <a:pt x="4857750" y="0"/>
                  </a:lnTo>
                  <a:lnTo>
                    <a:pt x="4906240" y="3262"/>
                  </a:lnTo>
                  <a:lnTo>
                    <a:pt x="4952749" y="12767"/>
                  </a:lnTo>
                  <a:lnTo>
                    <a:pt x="4996850" y="28086"/>
                  </a:lnTo>
                  <a:lnTo>
                    <a:pt x="5038118" y="48796"/>
                  </a:lnTo>
                  <a:lnTo>
                    <a:pt x="5076126" y="74469"/>
                  </a:lnTo>
                  <a:lnTo>
                    <a:pt x="5110448" y="104679"/>
                  </a:lnTo>
                  <a:lnTo>
                    <a:pt x="5140658" y="139001"/>
                  </a:lnTo>
                  <a:lnTo>
                    <a:pt x="5166331" y="177009"/>
                  </a:lnTo>
                  <a:lnTo>
                    <a:pt x="5187041" y="218277"/>
                  </a:lnTo>
                  <a:lnTo>
                    <a:pt x="5202360" y="262378"/>
                  </a:lnTo>
                  <a:lnTo>
                    <a:pt x="5211865" y="308887"/>
                  </a:lnTo>
                  <a:lnTo>
                    <a:pt x="5215128" y="357377"/>
                  </a:lnTo>
                  <a:lnTo>
                    <a:pt x="5215128" y="1786889"/>
                  </a:lnTo>
                  <a:lnTo>
                    <a:pt x="5211865" y="1835383"/>
                  </a:lnTo>
                  <a:lnTo>
                    <a:pt x="5202360" y="1881893"/>
                  </a:lnTo>
                  <a:lnTo>
                    <a:pt x="5187041" y="1925996"/>
                  </a:lnTo>
                  <a:lnTo>
                    <a:pt x="5166331" y="1967263"/>
                  </a:lnTo>
                  <a:lnTo>
                    <a:pt x="5140658" y="2005271"/>
                  </a:lnTo>
                  <a:lnTo>
                    <a:pt x="5110448" y="2039593"/>
                  </a:lnTo>
                  <a:lnTo>
                    <a:pt x="5076126" y="2069802"/>
                  </a:lnTo>
                  <a:lnTo>
                    <a:pt x="5038118" y="2095474"/>
                  </a:lnTo>
                  <a:lnTo>
                    <a:pt x="4996850" y="2116182"/>
                  </a:lnTo>
                  <a:lnTo>
                    <a:pt x="4952749" y="2131501"/>
                  </a:lnTo>
                  <a:lnTo>
                    <a:pt x="4906240" y="2141005"/>
                  </a:lnTo>
                  <a:lnTo>
                    <a:pt x="4857750" y="2144267"/>
                  </a:lnTo>
                  <a:lnTo>
                    <a:pt x="357378" y="2144267"/>
                  </a:lnTo>
                  <a:lnTo>
                    <a:pt x="308884" y="2141005"/>
                  </a:lnTo>
                  <a:lnTo>
                    <a:pt x="262374" y="2131501"/>
                  </a:lnTo>
                  <a:lnTo>
                    <a:pt x="218271" y="2116182"/>
                  </a:lnTo>
                  <a:lnTo>
                    <a:pt x="177004" y="2095474"/>
                  </a:lnTo>
                  <a:lnTo>
                    <a:pt x="138996" y="2069802"/>
                  </a:lnTo>
                  <a:lnTo>
                    <a:pt x="104674" y="2039593"/>
                  </a:lnTo>
                  <a:lnTo>
                    <a:pt x="74465" y="2005271"/>
                  </a:lnTo>
                  <a:lnTo>
                    <a:pt x="48793" y="1967263"/>
                  </a:lnTo>
                  <a:lnTo>
                    <a:pt x="28085" y="1925996"/>
                  </a:lnTo>
                  <a:lnTo>
                    <a:pt x="12766" y="1881893"/>
                  </a:lnTo>
                  <a:lnTo>
                    <a:pt x="3262" y="1835383"/>
                  </a:lnTo>
                  <a:lnTo>
                    <a:pt x="0" y="1786889"/>
                  </a:lnTo>
                  <a:lnTo>
                    <a:pt x="0" y="357377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15772" y="4340097"/>
            <a:ext cx="445008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0540" marR="50673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O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hâlde,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içerisinde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yer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alan </a:t>
            </a:r>
            <a:r>
              <a:rPr sz="2400" b="1" dirty="0">
                <a:latin typeface="Calibri"/>
                <a:cs typeface="Calibri"/>
              </a:rPr>
              <a:t>esasları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anlayıp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hayatımızı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onun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ilkeleri</a:t>
            </a:r>
            <a:endParaRPr sz="2400">
              <a:latin typeface="Calibri"/>
              <a:cs typeface="Calibri"/>
            </a:endParaRPr>
          </a:p>
          <a:p>
            <a:pPr marL="12700" marR="5080" indent="-3175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doğrultusunda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düzenlemek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için </a:t>
            </a:r>
            <a:r>
              <a:rPr sz="2400" b="1" spc="-30" dirty="0">
                <a:latin typeface="Calibri"/>
                <a:cs typeface="Calibri"/>
              </a:rPr>
              <a:t>Kur’an-</a:t>
            </a:r>
            <a:r>
              <a:rPr sz="2400" b="1" dirty="0">
                <a:latin typeface="Calibri"/>
                <a:cs typeface="Calibri"/>
              </a:rPr>
              <a:t>ı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Kerim’i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okumamız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gerekir..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650991" y="301752"/>
            <a:ext cx="3488690" cy="6490970"/>
            <a:chOff x="5650991" y="301752"/>
            <a:chExt cx="3488690" cy="649097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59195" y="301752"/>
              <a:ext cx="3308477" cy="23590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0991" y="3796234"/>
              <a:ext cx="3488309" cy="29960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94715" y="1915667"/>
            <a:ext cx="4662170" cy="4456430"/>
            <a:chOff x="394715" y="1915667"/>
            <a:chExt cx="4662170" cy="4456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4715" y="1915667"/>
              <a:ext cx="4661916" cy="44561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21508" y="4033977"/>
              <a:ext cx="1731010" cy="11138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6308" y="4719871"/>
              <a:ext cx="1008684" cy="80601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66459" y="1200911"/>
            <a:ext cx="2575433" cy="205117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24144" y="3973067"/>
            <a:ext cx="3224783" cy="207416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73481" y="197865"/>
            <a:ext cx="5110480" cy="1456055"/>
            <a:chOff x="173481" y="197865"/>
            <a:chExt cx="5110480" cy="1456055"/>
          </a:xfrm>
        </p:grpSpPr>
        <p:sp>
          <p:nvSpPr>
            <p:cNvPr id="10" name="object 10"/>
            <p:cNvSpPr/>
            <p:nvPr/>
          </p:nvSpPr>
          <p:spPr>
            <a:xfrm>
              <a:off x="236981" y="261365"/>
              <a:ext cx="4983480" cy="1329055"/>
            </a:xfrm>
            <a:custGeom>
              <a:avLst/>
              <a:gdLst/>
              <a:ahLst/>
              <a:cxnLst/>
              <a:rect l="l" t="t" r="r" b="b"/>
              <a:pathLst>
                <a:path w="4983480" h="1329055">
                  <a:moveTo>
                    <a:pt x="4761992" y="0"/>
                  </a:moveTo>
                  <a:lnTo>
                    <a:pt x="221488" y="0"/>
                  </a:lnTo>
                  <a:lnTo>
                    <a:pt x="176849" y="4500"/>
                  </a:lnTo>
                  <a:lnTo>
                    <a:pt x="135274" y="17408"/>
                  </a:lnTo>
                  <a:lnTo>
                    <a:pt x="97651" y="37832"/>
                  </a:lnTo>
                  <a:lnTo>
                    <a:pt x="64871" y="64881"/>
                  </a:lnTo>
                  <a:lnTo>
                    <a:pt x="37826" y="97662"/>
                  </a:lnTo>
                  <a:lnTo>
                    <a:pt x="17405" y="135284"/>
                  </a:lnTo>
                  <a:lnTo>
                    <a:pt x="4499" y="176857"/>
                  </a:lnTo>
                  <a:lnTo>
                    <a:pt x="0" y="221487"/>
                  </a:lnTo>
                  <a:lnTo>
                    <a:pt x="0" y="1107439"/>
                  </a:lnTo>
                  <a:lnTo>
                    <a:pt x="4499" y="1152070"/>
                  </a:lnTo>
                  <a:lnTo>
                    <a:pt x="17405" y="1193643"/>
                  </a:lnTo>
                  <a:lnTo>
                    <a:pt x="37826" y="1231265"/>
                  </a:lnTo>
                  <a:lnTo>
                    <a:pt x="64871" y="1264046"/>
                  </a:lnTo>
                  <a:lnTo>
                    <a:pt x="97651" y="1291095"/>
                  </a:lnTo>
                  <a:lnTo>
                    <a:pt x="135274" y="1311519"/>
                  </a:lnTo>
                  <a:lnTo>
                    <a:pt x="176849" y="1324427"/>
                  </a:lnTo>
                  <a:lnTo>
                    <a:pt x="221488" y="1328927"/>
                  </a:lnTo>
                  <a:lnTo>
                    <a:pt x="4761992" y="1328927"/>
                  </a:lnTo>
                  <a:lnTo>
                    <a:pt x="4806622" y="1324427"/>
                  </a:lnTo>
                  <a:lnTo>
                    <a:pt x="4848195" y="1311519"/>
                  </a:lnTo>
                  <a:lnTo>
                    <a:pt x="4885817" y="1291095"/>
                  </a:lnTo>
                  <a:lnTo>
                    <a:pt x="4918598" y="1264046"/>
                  </a:lnTo>
                  <a:lnTo>
                    <a:pt x="4945647" y="1231265"/>
                  </a:lnTo>
                  <a:lnTo>
                    <a:pt x="4966071" y="1193643"/>
                  </a:lnTo>
                  <a:lnTo>
                    <a:pt x="4978979" y="1152070"/>
                  </a:lnTo>
                  <a:lnTo>
                    <a:pt x="4983480" y="1107439"/>
                  </a:lnTo>
                  <a:lnTo>
                    <a:pt x="4983480" y="221487"/>
                  </a:lnTo>
                  <a:lnTo>
                    <a:pt x="4978979" y="176857"/>
                  </a:lnTo>
                  <a:lnTo>
                    <a:pt x="4966071" y="135284"/>
                  </a:lnTo>
                  <a:lnTo>
                    <a:pt x="4945647" y="97662"/>
                  </a:lnTo>
                  <a:lnTo>
                    <a:pt x="4918598" y="64881"/>
                  </a:lnTo>
                  <a:lnTo>
                    <a:pt x="4885817" y="37832"/>
                  </a:lnTo>
                  <a:lnTo>
                    <a:pt x="4848195" y="17408"/>
                  </a:lnTo>
                  <a:lnTo>
                    <a:pt x="4806622" y="4500"/>
                  </a:lnTo>
                  <a:lnTo>
                    <a:pt x="4761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6981" y="261365"/>
              <a:ext cx="4983480" cy="1329055"/>
            </a:xfrm>
            <a:custGeom>
              <a:avLst/>
              <a:gdLst/>
              <a:ahLst/>
              <a:cxnLst/>
              <a:rect l="l" t="t" r="r" b="b"/>
              <a:pathLst>
                <a:path w="4983480" h="1329055">
                  <a:moveTo>
                    <a:pt x="0" y="221487"/>
                  </a:moveTo>
                  <a:lnTo>
                    <a:pt x="4499" y="176857"/>
                  </a:lnTo>
                  <a:lnTo>
                    <a:pt x="17405" y="135284"/>
                  </a:lnTo>
                  <a:lnTo>
                    <a:pt x="37826" y="97662"/>
                  </a:lnTo>
                  <a:lnTo>
                    <a:pt x="64871" y="64881"/>
                  </a:lnTo>
                  <a:lnTo>
                    <a:pt x="97651" y="37832"/>
                  </a:lnTo>
                  <a:lnTo>
                    <a:pt x="135274" y="17408"/>
                  </a:lnTo>
                  <a:lnTo>
                    <a:pt x="176849" y="4500"/>
                  </a:lnTo>
                  <a:lnTo>
                    <a:pt x="221488" y="0"/>
                  </a:lnTo>
                  <a:lnTo>
                    <a:pt x="4761992" y="0"/>
                  </a:lnTo>
                  <a:lnTo>
                    <a:pt x="4806622" y="4500"/>
                  </a:lnTo>
                  <a:lnTo>
                    <a:pt x="4848195" y="17408"/>
                  </a:lnTo>
                  <a:lnTo>
                    <a:pt x="4885817" y="37832"/>
                  </a:lnTo>
                  <a:lnTo>
                    <a:pt x="4918598" y="64881"/>
                  </a:lnTo>
                  <a:lnTo>
                    <a:pt x="4945647" y="97662"/>
                  </a:lnTo>
                  <a:lnTo>
                    <a:pt x="4966071" y="135284"/>
                  </a:lnTo>
                  <a:lnTo>
                    <a:pt x="4978979" y="176857"/>
                  </a:lnTo>
                  <a:lnTo>
                    <a:pt x="4983480" y="221487"/>
                  </a:lnTo>
                  <a:lnTo>
                    <a:pt x="4983480" y="1107439"/>
                  </a:lnTo>
                  <a:lnTo>
                    <a:pt x="4978979" y="1152070"/>
                  </a:lnTo>
                  <a:lnTo>
                    <a:pt x="4966071" y="1193643"/>
                  </a:lnTo>
                  <a:lnTo>
                    <a:pt x="4945647" y="1231265"/>
                  </a:lnTo>
                  <a:lnTo>
                    <a:pt x="4918598" y="1264046"/>
                  </a:lnTo>
                  <a:lnTo>
                    <a:pt x="4885817" y="1291095"/>
                  </a:lnTo>
                  <a:lnTo>
                    <a:pt x="4848195" y="1311519"/>
                  </a:lnTo>
                  <a:lnTo>
                    <a:pt x="4806622" y="1324427"/>
                  </a:lnTo>
                  <a:lnTo>
                    <a:pt x="4761992" y="1328927"/>
                  </a:lnTo>
                  <a:lnTo>
                    <a:pt x="221488" y="1328927"/>
                  </a:lnTo>
                  <a:lnTo>
                    <a:pt x="176849" y="1324427"/>
                  </a:lnTo>
                  <a:lnTo>
                    <a:pt x="135274" y="1311519"/>
                  </a:lnTo>
                  <a:lnTo>
                    <a:pt x="97651" y="1291095"/>
                  </a:lnTo>
                  <a:lnTo>
                    <a:pt x="64871" y="1264046"/>
                  </a:lnTo>
                  <a:lnTo>
                    <a:pt x="37826" y="1231265"/>
                  </a:lnTo>
                  <a:lnTo>
                    <a:pt x="17405" y="1193643"/>
                  </a:lnTo>
                  <a:lnTo>
                    <a:pt x="4499" y="1152070"/>
                  </a:lnTo>
                  <a:lnTo>
                    <a:pt x="0" y="1107439"/>
                  </a:lnTo>
                  <a:lnTo>
                    <a:pt x="0" y="221487"/>
                  </a:lnTo>
                  <a:close/>
                </a:path>
              </a:pathLst>
            </a:custGeom>
            <a:ln w="1269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27608" y="338709"/>
            <a:ext cx="3596640" cy="5744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984" marR="50165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Kur’an’ın,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kendisinin </a:t>
            </a:r>
            <a:r>
              <a:rPr sz="2400" b="1" dirty="0">
                <a:latin typeface="Calibri"/>
                <a:cs typeface="Calibri"/>
              </a:rPr>
              <a:t>gönderiliş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amacını</a:t>
            </a:r>
            <a:endParaRPr sz="24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Rabb’imiz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şöyle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açıklar: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2400">
              <a:latin typeface="Calibri"/>
              <a:cs typeface="Calibri"/>
            </a:endParaRPr>
          </a:p>
          <a:p>
            <a:pPr marL="74930" marR="66040" algn="ctr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“(Resulüm!)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Sana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bu </a:t>
            </a:r>
            <a:r>
              <a:rPr sz="3200" b="1" dirty="0">
                <a:latin typeface="Calibri"/>
                <a:cs typeface="Calibri"/>
              </a:rPr>
              <a:t>mübarek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Kitab’ı, ayetlerini</a:t>
            </a:r>
            <a:endParaRPr sz="3200">
              <a:latin typeface="Calibri"/>
              <a:cs typeface="Calibri"/>
            </a:endParaRPr>
          </a:p>
          <a:p>
            <a:pPr marL="12700" marR="5080" algn="ctr">
              <a:lnSpc>
                <a:spcPct val="98800"/>
              </a:lnSpc>
              <a:spcBef>
                <a:spcPts val="50"/>
              </a:spcBef>
            </a:pPr>
            <a:r>
              <a:rPr sz="3200" b="1" dirty="0">
                <a:latin typeface="Calibri"/>
                <a:cs typeface="Calibri"/>
              </a:rPr>
              <a:t>düşünsünler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ve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aklını </a:t>
            </a:r>
            <a:r>
              <a:rPr sz="3200" b="1" dirty="0">
                <a:latin typeface="Calibri"/>
                <a:cs typeface="Calibri"/>
              </a:rPr>
              <a:t>kullananlar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40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öğüt</a:t>
            </a:r>
            <a:endParaRPr sz="4000">
              <a:latin typeface="Calibri"/>
              <a:cs typeface="Calibri"/>
            </a:endParaRPr>
          </a:p>
          <a:p>
            <a:pPr marL="783590" marR="777875" algn="ctr">
              <a:lnSpc>
                <a:spcPct val="100000"/>
              </a:lnSpc>
              <a:spcBef>
                <a:spcPts val="55"/>
              </a:spcBef>
            </a:pPr>
            <a:r>
              <a:rPr sz="3200" b="1" dirty="0">
                <a:latin typeface="Calibri"/>
                <a:cs typeface="Calibri"/>
              </a:rPr>
              <a:t>alsınlar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diye </a:t>
            </a:r>
            <a:r>
              <a:rPr sz="3200" b="1" spc="-10" dirty="0">
                <a:latin typeface="Calibri"/>
                <a:cs typeface="Calibri"/>
              </a:rPr>
              <a:t>indirdik.”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2000" b="1" spc="-20" dirty="0">
                <a:latin typeface="Calibri"/>
                <a:cs typeface="Calibri"/>
              </a:rPr>
              <a:t>Sa’d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suresi,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29.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ayet.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715" y="1915667"/>
            <a:ext cx="4661916" cy="47533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51077" y="2130298"/>
            <a:ext cx="3502025" cy="4242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“Hâlâ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Kur’an </a:t>
            </a:r>
            <a:r>
              <a:rPr sz="3200" b="1" dirty="0">
                <a:latin typeface="Calibri"/>
                <a:cs typeface="Calibri"/>
              </a:rPr>
              <a:t>üzerinde</a:t>
            </a:r>
            <a:r>
              <a:rPr sz="3200" b="1" spc="-1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gereği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gibi </a:t>
            </a:r>
            <a:r>
              <a:rPr sz="3200" b="1" spc="-10" dirty="0">
                <a:latin typeface="Calibri"/>
                <a:cs typeface="Calibri"/>
              </a:rPr>
              <a:t>düşünmeyecekler </a:t>
            </a:r>
            <a:r>
              <a:rPr sz="3200" b="1" dirty="0">
                <a:latin typeface="Calibri"/>
                <a:cs typeface="Calibri"/>
              </a:rPr>
              <a:t>mi?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Eğer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o,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Allah’tan </a:t>
            </a:r>
            <a:r>
              <a:rPr sz="3200" b="1" dirty="0">
                <a:latin typeface="Calibri"/>
                <a:cs typeface="Calibri"/>
              </a:rPr>
              <a:t>başkası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tarafından </a:t>
            </a:r>
            <a:r>
              <a:rPr sz="3200" b="1" dirty="0">
                <a:latin typeface="Calibri"/>
                <a:cs typeface="Calibri"/>
              </a:rPr>
              <a:t>gelmiş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olsaydı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onda </a:t>
            </a:r>
            <a:r>
              <a:rPr sz="3200" b="1" dirty="0">
                <a:latin typeface="Calibri"/>
                <a:cs typeface="Calibri"/>
              </a:rPr>
              <a:t>birçok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tutarsızlık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200" b="1" spc="-10" dirty="0">
                <a:latin typeface="Calibri"/>
                <a:cs typeface="Calibri"/>
              </a:rPr>
              <a:t>bulurlardı.”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2000" b="1" dirty="0">
                <a:latin typeface="Calibri"/>
                <a:cs typeface="Calibri"/>
              </a:rPr>
              <a:t>Nisâ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suresi,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82.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ayet..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4144" y="3973067"/>
            <a:ext cx="3224783" cy="207416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73481" y="197865"/>
            <a:ext cx="5110480" cy="1456055"/>
            <a:chOff x="173481" y="197865"/>
            <a:chExt cx="5110480" cy="1456055"/>
          </a:xfrm>
        </p:grpSpPr>
        <p:sp>
          <p:nvSpPr>
            <p:cNvPr id="7" name="object 7"/>
            <p:cNvSpPr/>
            <p:nvPr/>
          </p:nvSpPr>
          <p:spPr>
            <a:xfrm>
              <a:off x="236981" y="261365"/>
              <a:ext cx="4983480" cy="1329055"/>
            </a:xfrm>
            <a:custGeom>
              <a:avLst/>
              <a:gdLst/>
              <a:ahLst/>
              <a:cxnLst/>
              <a:rect l="l" t="t" r="r" b="b"/>
              <a:pathLst>
                <a:path w="4983480" h="1329055">
                  <a:moveTo>
                    <a:pt x="4761992" y="0"/>
                  </a:moveTo>
                  <a:lnTo>
                    <a:pt x="221488" y="0"/>
                  </a:lnTo>
                  <a:lnTo>
                    <a:pt x="176849" y="4500"/>
                  </a:lnTo>
                  <a:lnTo>
                    <a:pt x="135274" y="17408"/>
                  </a:lnTo>
                  <a:lnTo>
                    <a:pt x="97651" y="37832"/>
                  </a:lnTo>
                  <a:lnTo>
                    <a:pt x="64871" y="64881"/>
                  </a:lnTo>
                  <a:lnTo>
                    <a:pt x="37826" y="97662"/>
                  </a:lnTo>
                  <a:lnTo>
                    <a:pt x="17405" y="135284"/>
                  </a:lnTo>
                  <a:lnTo>
                    <a:pt x="4499" y="176857"/>
                  </a:lnTo>
                  <a:lnTo>
                    <a:pt x="0" y="221487"/>
                  </a:lnTo>
                  <a:lnTo>
                    <a:pt x="0" y="1107439"/>
                  </a:lnTo>
                  <a:lnTo>
                    <a:pt x="4499" y="1152070"/>
                  </a:lnTo>
                  <a:lnTo>
                    <a:pt x="17405" y="1193643"/>
                  </a:lnTo>
                  <a:lnTo>
                    <a:pt x="37826" y="1231265"/>
                  </a:lnTo>
                  <a:lnTo>
                    <a:pt x="64871" y="1264046"/>
                  </a:lnTo>
                  <a:lnTo>
                    <a:pt x="97651" y="1291095"/>
                  </a:lnTo>
                  <a:lnTo>
                    <a:pt x="135274" y="1311519"/>
                  </a:lnTo>
                  <a:lnTo>
                    <a:pt x="176849" y="1324427"/>
                  </a:lnTo>
                  <a:lnTo>
                    <a:pt x="221488" y="1328927"/>
                  </a:lnTo>
                  <a:lnTo>
                    <a:pt x="4761992" y="1328927"/>
                  </a:lnTo>
                  <a:lnTo>
                    <a:pt x="4806622" y="1324427"/>
                  </a:lnTo>
                  <a:lnTo>
                    <a:pt x="4848195" y="1311519"/>
                  </a:lnTo>
                  <a:lnTo>
                    <a:pt x="4885817" y="1291095"/>
                  </a:lnTo>
                  <a:lnTo>
                    <a:pt x="4918598" y="1264046"/>
                  </a:lnTo>
                  <a:lnTo>
                    <a:pt x="4945647" y="1231265"/>
                  </a:lnTo>
                  <a:lnTo>
                    <a:pt x="4966071" y="1193643"/>
                  </a:lnTo>
                  <a:lnTo>
                    <a:pt x="4978979" y="1152070"/>
                  </a:lnTo>
                  <a:lnTo>
                    <a:pt x="4983480" y="1107439"/>
                  </a:lnTo>
                  <a:lnTo>
                    <a:pt x="4983480" y="221487"/>
                  </a:lnTo>
                  <a:lnTo>
                    <a:pt x="4978979" y="176857"/>
                  </a:lnTo>
                  <a:lnTo>
                    <a:pt x="4966071" y="135284"/>
                  </a:lnTo>
                  <a:lnTo>
                    <a:pt x="4945647" y="97662"/>
                  </a:lnTo>
                  <a:lnTo>
                    <a:pt x="4918598" y="64881"/>
                  </a:lnTo>
                  <a:lnTo>
                    <a:pt x="4885817" y="37832"/>
                  </a:lnTo>
                  <a:lnTo>
                    <a:pt x="4848195" y="17408"/>
                  </a:lnTo>
                  <a:lnTo>
                    <a:pt x="4806622" y="4500"/>
                  </a:lnTo>
                  <a:lnTo>
                    <a:pt x="4761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6981" y="261365"/>
              <a:ext cx="4983480" cy="1329055"/>
            </a:xfrm>
            <a:custGeom>
              <a:avLst/>
              <a:gdLst/>
              <a:ahLst/>
              <a:cxnLst/>
              <a:rect l="l" t="t" r="r" b="b"/>
              <a:pathLst>
                <a:path w="4983480" h="1329055">
                  <a:moveTo>
                    <a:pt x="0" y="221487"/>
                  </a:moveTo>
                  <a:lnTo>
                    <a:pt x="4499" y="176857"/>
                  </a:lnTo>
                  <a:lnTo>
                    <a:pt x="17405" y="135284"/>
                  </a:lnTo>
                  <a:lnTo>
                    <a:pt x="37826" y="97662"/>
                  </a:lnTo>
                  <a:lnTo>
                    <a:pt x="64871" y="64881"/>
                  </a:lnTo>
                  <a:lnTo>
                    <a:pt x="97651" y="37832"/>
                  </a:lnTo>
                  <a:lnTo>
                    <a:pt x="135274" y="17408"/>
                  </a:lnTo>
                  <a:lnTo>
                    <a:pt x="176849" y="4500"/>
                  </a:lnTo>
                  <a:lnTo>
                    <a:pt x="221488" y="0"/>
                  </a:lnTo>
                  <a:lnTo>
                    <a:pt x="4761992" y="0"/>
                  </a:lnTo>
                  <a:lnTo>
                    <a:pt x="4806622" y="4500"/>
                  </a:lnTo>
                  <a:lnTo>
                    <a:pt x="4848195" y="17408"/>
                  </a:lnTo>
                  <a:lnTo>
                    <a:pt x="4885817" y="37832"/>
                  </a:lnTo>
                  <a:lnTo>
                    <a:pt x="4918598" y="64881"/>
                  </a:lnTo>
                  <a:lnTo>
                    <a:pt x="4945647" y="97662"/>
                  </a:lnTo>
                  <a:lnTo>
                    <a:pt x="4966071" y="135284"/>
                  </a:lnTo>
                  <a:lnTo>
                    <a:pt x="4978979" y="176857"/>
                  </a:lnTo>
                  <a:lnTo>
                    <a:pt x="4983480" y="221487"/>
                  </a:lnTo>
                  <a:lnTo>
                    <a:pt x="4983480" y="1107439"/>
                  </a:lnTo>
                  <a:lnTo>
                    <a:pt x="4978979" y="1152070"/>
                  </a:lnTo>
                  <a:lnTo>
                    <a:pt x="4966071" y="1193643"/>
                  </a:lnTo>
                  <a:lnTo>
                    <a:pt x="4945647" y="1231265"/>
                  </a:lnTo>
                  <a:lnTo>
                    <a:pt x="4918598" y="1264046"/>
                  </a:lnTo>
                  <a:lnTo>
                    <a:pt x="4885817" y="1291095"/>
                  </a:lnTo>
                  <a:lnTo>
                    <a:pt x="4848195" y="1311519"/>
                  </a:lnTo>
                  <a:lnTo>
                    <a:pt x="4806622" y="1324427"/>
                  </a:lnTo>
                  <a:lnTo>
                    <a:pt x="4761992" y="1328927"/>
                  </a:lnTo>
                  <a:lnTo>
                    <a:pt x="221488" y="1328927"/>
                  </a:lnTo>
                  <a:lnTo>
                    <a:pt x="176849" y="1324427"/>
                  </a:lnTo>
                  <a:lnTo>
                    <a:pt x="135274" y="1311519"/>
                  </a:lnTo>
                  <a:lnTo>
                    <a:pt x="97651" y="1291095"/>
                  </a:lnTo>
                  <a:lnTo>
                    <a:pt x="64871" y="1264046"/>
                  </a:lnTo>
                  <a:lnTo>
                    <a:pt x="37826" y="1231265"/>
                  </a:lnTo>
                  <a:lnTo>
                    <a:pt x="17405" y="1193643"/>
                  </a:lnTo>
                  <a:lnTo>
                    <a:pt x="4499" y="1152070"/>
                  </a:lnTo>
                  <a:lnTo>
                    <a:pt x="0" y="1107439"/>
                  </a:lnTo>
                  <a:lnTo>
                    <a:pt x="0" y="221487"/>
                  </a:lnTo>
                  <a:close/>
                </a:path>
              </a:pathLst>
            </a:custGeom>
            <a:ln w="1269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404571" y="338709"/>
            <a:ext cx="46456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Kur’an’ın,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üzerinde</a:t>
            </a:r>
            <a:r>
              <a:rPr sz="2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düşünülüp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doğru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bir</a:t>
            </a:r>
            <a:r>
              <a:rPr sz="24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şekilde</a:t>
            </a:r>
            <a:r>
              <a:rPr sz="2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anlaşılması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konusunda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da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şunu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söyler: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8988" y="842772"/>
            <a:ext cx="3380104" cy="220205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256793" y="671322"/>
              <a:ext cx="5367655" cy="1531620"/>
            </a:xfrm>
            <a:custGeom>
              <a:avLst/>
              <a:gdLst/>
              <a:ahLst/>
              <a:cxnLst/>
              <a:rect l="l" t="t" r="r" b="b"/>
              <a:pathLst>
                <a:path w="5367655" h="1531620">
                  <a:moveTo>
                    <a:pt x="5112258" y="0"/>
                  </a:moveTo>
                  <a:lnTo>
                    <a:pt x="255270" y="0"/>
                  </a:lnTo>
                  <a:lnTo>
                    <a:pt x="209384" y="4113"/>
                  </a:lnTo>
                  <a:lnTo>
                    <a:pt x="166197" y="15971"/>
                  </a:lnTo>
                  <a:lnTo>
                    <a:pt x="126429" y="34854"/>
                  </a:lnTo>
                  <a:lnTo>
                    <a:pt x="90802" y="60040"/>
                  </a:lnTo>
                  <a:lnTo>
                    <a:pt x="60035" y="90807"/>
                  </a:lnTo>
                  <a:lnTo>
                    <a:pt x="34851" y="126435"/>
                  </a:lnTo>
                  <a:lnTo>
                    <a:pt x="15970" y="166202"/>
                  </a:lnTo>
                  <a:lnTo>
                    <a:pt x="4112" y="209387"/>
                  </a:lnTo>
                  <a:lnTo>
                    <a:pt x="0" y="255269"/>
                  </a:lnTo>
                  <a:lnTo>
                    <a:pt x="0" y="1276350"/>
                  </a:lnTo>
                  <a:lnTo>
                    <a:pt x="4112" y="1322232"/>
                  </a:lnTo>
                  <a:lnTo>
                    <a:pt x="15970" y="1365417"/>
                  </a:lnTo>
                  <a:lnTo>
                    <a:pt x="34851" y="1405184"/>
                  </a:lnTo>
                  <a:lnTo>
                    <a:pt x="60035" y="1440812"/>
                  </a:lnTo>
                  <a:lnTo>
                    <a:pt x="90802" y="1471579"/>
                  </a:lnTo>
                  <a:lnTo>
                    <a:pt x="126429" y="1496765"/>
                  </a:lnTo>
                  <a:lnTo>
                    <a:pt x="166197" y="1515648"/>
                  </a:lnTo>
                  <a:lnTo>
                    <a:pt x="209384" y="1527506"/>
                  </a:lnTo>
                  <a:lnTo>
                    <a:pt x="255270" y="1531619"/>
                  </a:lnTo>
                  <a:lnTo>
                    <a:pt x="5112258" y="1531619"/>
                  </a:lnTo>
                  <a:lnTo>
                    <a:pt x="5158140" y="1527506"/>
                  </a:lnTo>
                  <a:lnTo>
                    <a:pt x="5201325" y="1515648"/>
                  </a:lnTo>
                  <a:lnTo>
                    <a:pt x="5241092" y="1496765"/>
                  </a:lnTo>
                  <a:lnTo>
                    <a:pt x="5276720" y="1471579"/>
                  </a:lnTo>
                  <a:lnTo>
                    <a:pt x="5307487" y="1440812"/>
                  </a:lnTo>
                  <a:lnTo>
                    <a:pt x="5332673" y="1405184"/>
                  </a:lnTo>
                  <a:lnTo>
                    <a:pt x="5351556" y="1365417"/>
                  </a:lnTo>
                  <a:lnTo>
                    <a:pt x="5363414" y="1322232"/>
                  </a:lnTo>
                  <a:lnTo>
                    <a:pt x="5367528" y="1276350"/>
                  </a:lnTo>
                  <a:lnTo>
                    <a:pt x="5367528" y="255269"/>
                  </a:lnTo>
                  <a:lnTo>
                    <a:pt x="5363414" y="209387"/>
                  </a:lnTo>
                  <a:lnTo>
                    <a:pt x="5351556" y="166202"/>
                  </a:lnTo>
                  <a:lnTo>
                    <a:pt x="5332673" y="126435"/>
                  </a:lnTo>
                  <a:lnTo>
                    <a:pt x="5307487" y="90807"/>
                  </a:lnTo>
                  <a:lnTo>
                    <a:pt x="5276720" y="60040"/>
                  </a:lnTo>
                  <a:lnTo>
                    <a:pt x="5241092" y="34854"/>
                  </a:lnTo>
                  <a:lnTo>
                    <a:pt x="5201325" y="15971"/>
                  </a:lnTo>
                  <a:lnTo>
                    <a:pt x="5158140" y="4113"/>
                  </a:lnTo>
                  <a:lnTo>
                    <a:pt x="51122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793" y="671322"/>
              <a:ext cx="5367655" cy="1531620"/>
            </a:xfrm>
            <a:custGeom>
              <a:avLst/>
              <a:gdLst/>
              <a:ahLst/>
              <a:cxnLst/>
              <a:rect l="l" t="t" r="r" b="b"/>
              <a:pathLst>
                <a:path w="5367655" h="1531620">
                  <a:moveTo>
                    <a:pt x="0" y="255269"/>
                  </a:moveTo>
                  <a:lnTo>
                    <a:pt x="4112" y="209387"/>
                  </a:lnTo>
                  <a:lnTo>
                    <a:pt x="15970" y="166202"/>
                  </a:lnTo>
                  <a:lnTo>
                    <a:pt x="34851" y="126435"/>
                  </a:lnTo>
                  <a:lnTo>
                    <a:pt x="60035" y="90807"/>
                  </a:lnTo>
                  <a:lnTo>
                    <a:pt x="90802" y="60040"/>
                  </a:lnTo>
                  <a:lnTo>
                    <a:pt x="126429" y="34854"/>
                  </a:lnTo>
                  <a:lnTo>
                    <a:pt x="166197" y="15971"/>
                  </a:lnTo>
                  <a:lnTo>
                    <a:pt x="209384" y="4113"/>
                  </a:lnTo>
                  <a:lnTo>
                    <a:pt x="255270" y="0"/>
                  </a:lnTo>
                  <a:lnTo>
                    <a:pt x="5112258" y="0"/>
                  </a:lnTo>
                  <a:lnTo>
                    <a:pt x="5158140" y="4113"/>
                  </a:lnTo>
                  <a:lnTo>
                    <a:pt x="5201325" y="15971"/>
                  </a:lnTo>
                  <a:lnTo>
                    <a:pt x="5241092" y="34854"/>
                  </a:lnTo>
                  <a:lnTo>
                    <a:pt x="5276720" y="60040"/>
                  </a:lnTo>
                  <a:lnTo>
                    <a:pt x="5307487" y="90807"/>
                  </a:lnTo>
                  <a:lnTo>
                    <a:pt x="5332673" y="126435"/>
                  </a:lnTo>
                  <a:lnTo>
                    <a:pt x="5351556" y="166202"/>
                  </a:lnTo>
                  <a:lnTo>
                    <a:pt x="5363414" y="209387"/>
                  </a:lnTo>
                  <a:lnTo>
                    <a:pt x="5367528" y="255269"/>
                  </a:lnTo>
                  <a:lnTo>
                    <a:pt x="5367528" y="1276350"/>
                  </a:lnTo>
                  <a:lnTo>
                    <a:pt x="5363414" y="1322232"/>
                  </a:lnTo>
                  <a:lnTo>
                    <a:pt x="5351556" y="1365417"/>
                  </a:lnTo>
                  <a:lnTo>
                    <a:pt x="5332673" y="1405184"/>
                  </a:lnTo>
                  <a:lnTo>
                    <a:pt x="5307487" y="1440812"/>
                  </a:lnTo>
                  <a:lnTo>
                    <a:pt x="5276720" y="1471579"/>
                  </a:lnTo>
                  <a:lnTo>
                    <a:pt x="5241092" y="1496765"/>
                  </a:lnTo>
                  <a:lnTo>
                    <a:pt x="5201325" y="1515648"/>
                  </a:lnTo>
                  <a:lnTo>
                    <a:pt x="5158140" y="1527506"/>
                  </a:lnTo>
                  <a:lnTo>
                    <a:pt x="5112258" y="1531619"/>
                  </a:lnTo>
                  <a:lnTo>
                    <a:pt x="255270" y="1531619"/>
                  </a:lnTo>
                  <a:lnTo>
                    <a:pt x="209384" y="1527506"/>
                  </a:lnTo>
                  <a:lnTo>
                    <a:pt x="166197" y="1515648"/>
                  </a:lnTo>
                  <a:lnTo>
                    <a:pt x="126429" y="1496765"/>
                  </a:lnTo>
                  <a:lnTo>
                    <a:pt x="90802" y="1471579"/>
                  </a:lnTo>
                  <a:lnTo>
                    <a:pt x="60035" y="1440812"/>
                  </a:lnTo>
                  <a:lnTo>
                    <a:pt x="34851" y="1405184"/>
                  </a:lnTo>
                  <a:lnTo>
                    <a:pt x="15970" y="1365417"/>
                  </a:lnTo>
                  <a:lnTo>
                    <a:pt x="4112" y="1322232"/>
                  </a:lnTo>
                  <a:lnTo>
                    <a:pt x="0" y="1276350"/>
                  </a:lnTo>
                  <a:lnTo>
                    <a:pt x="0" y="255269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12900" y="754837"/>
            <a:ext cx="3453129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Kur’an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okumak,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2800" b="1" dirty="0">
                <a:latin typeface="Calibri"/>
                <a:cs typeface="Calibri"/>
              </a:rPr>
              <a:t>insanın</a:t>
            </a:r>
            <a:r>
              <a:rPr sz="2800" b="1" spc="-114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kendini</a:t>
            </a:r>
            <a:r>
              <a:rPr sz="2800" b="1" spc="-114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yaratan </a:t>
            </a:r>
            <a:r>
              <a:rPr sz="2800" b="1" dirty="0">
                <a:latin typeface="Calibri"/>
                <a:cs typeface="Calibri"/>
              </a:rPr>
              <a:t>Allah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ile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konuşmasıdır.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9493" y="3843273"/>
            <a:ext cx="5342255" cy="2611120"/>
            <a:chOff x="269493" y="3843273"/>
            <a:chExt cx="5342255" cy="2611120"/>
          </a:xfrm>
        </p:grpSpPr>
        <p:sp>
          <p:nvSpPr>
            <p:cNvPr id="7" name="object 7"/>
            <p:cNvSpPr/>
            <p:nvPr/>
          </p:nvSpPr>
          <p:spPr>
            <a:xfrm>
              <a:off x="332993" y="3906773"/>
              <a:ext cx="5215255" cy="2484120"/>
            </a:xfrm>
            <a:custGeom>
              <a:avLst/>
              <a:gdLst/>
              <a:ahLst/>
              <a:cxnLst/>
              <a:rect l="l" t="t" r="r" b="b"/>
              <a:pathLst>
                <a:path w="5215255" h="2484120">
                  <a:moveTo>
                    <a:pt x="4801108" y="0"/>
                  </a:moveTo>
                  <a:lnTo>
                    <a:pt x="414032" y="0"/>
                  </a:lnTo>
                  <a:lnTo>
                    <a:pt x="365747" y="2786"/>
                  </a:lnTo>
                  <a:lnTo>
                    <a:pt x="319098" y="10937"/>
                  </a:lnTo>
                  <a:lnTo>
                    <a:pt x="274396" y="24142"/>
                  </a:lnTo>
                  <a:lnTo>
                    <a:pt x="231951" y="42091"/>
                  </a:lnTo>
                  <a:lnTo>
                    <a:pt x="192074" y="64471"/>
                  </a:lnTo>
                  <a:lnTo>
                    <a:pt x="155076" y="90973"/>
                  </a:lnTo>
                  <a:lnTo>
                    <a:pt x="121267" y="121285"/>
                  </a:lnTo>
                  <a:lnTo>
                    <a:pt x="90958" y="155095"/>
                  </a:lnTo>
                  <a:lnTo>
                    <a:pt x="64460" y="192093"/>
                  </a:lnTo>
                  <a:lnTo>
                    <a:pt x="42082" y="231969"/>
                  </a:lnTo>
                  <a:lnTo>
                    <a:pt x="24137" y="274410"/>
                  </a:lnTo>
                  <a:lnTo>
                    <a:pt x="10934" y="319106"/>
                  </a:lnTo>
                  <a:lnTo>
                    <a:pt x="2785" y="365747"/>
                  </a:lnTo>
                  <a:lnTo>
                    <a:pt x="0" y="414019"/>
                  </a:lnTo>
                  <a:lnTo>
                    <a:pt x="0" y="2070087"/>
                  </a:lnTo>
                  <a:lnTo>
                    <a:pt x="2785" y="2118372"/>
                  </a:lnTo>
                  <a:lnTo>
                    <a:pt x="10934" y="2165021"/>
                  </a:lnTo>
                  <a:lnTo>
                    <a:pt x="24137" y="2209723"/>
                  </a:lnTo>
                  <a:lnTo>
                    <a:pt x="42082" y="2252168"/>
                  </a:lnTo>
                  <a:lnTo>
                    <a:pt x="64460" y="2292045"/>
                  </a:lnTo>
                  <a:lnTo>
                    <a:pt x="90958" y="2329043"/>
                  </a:lnTo>
                  <a:lnTo>
                    <a:pt x="121267" y="2362852"/>
                  </a:lnTo>
                  <a:lnTo>
                    <a:pt x="155076" y="2393161"/>
                  </a:lnTo>
                  <a:lnTo>
                    <a:pt x="192074" y="2419659"/>
                  </a:lnTo>
                  <a:lnTo>
                    <a:pt x="231951" y="2442037"/>
                  </a:lnTo>
                  <a:lnTo>
                    <a:pt x="274396" y="2459982"/>
                  </a:lnTo>
                  <a:lnTo>
                    <a:pt x="319098" y="2473185"/>
                  </a:lnTo>
                  <a:lnTo>
                    <a:pt x="365747" y="2481334"/>
                  </a:lnTo>
                  <a:lnTo>
                    <a:pt x="414032" y="2484120"/>
                  </a:lnTo>
                  <a:lnTo>
                    <a:pt x="4801108" y="2484120"/>
                  </a:lnTo>
                  <a:lnTo>
                    <a:pt x="4849380" y="2481334"/>
                  </a:lnTo>
                  <a:lnTo>
                    <a:pt x="4896021" y="2473185"/>
                  </a:lnTo>
                  <a:lnTo>
                    <a:pt x="4940717" y="2459982"/>
                  </a:lnTo>
                  <a:lnTo>
                    <a:pt x="4983158" y="2442037"/>
                  </a:lnTo>
                  <a:lnTo>
                    <a:pt x="5023034" y="2419659"/>
                  </a:lnTo>
                  <a:lnTo>
                    <a:pt x="5060032" y="2393161"/>
                  </a:lnTo>
                  <a:lnTo>
                    <a:pt x="5093843" y="2362852"/>
                  </a:lnTo>
                  <a:lnTo>
                    <a:pt x="5124154" y="2329043"/>
                  </a:lnTo>
                  <a:lnTo>
                    <a:pt x="5150656" y="2292045"/>
                  </a:lnTo>
                  <a:lnTo>
                    <a:pt x="5173036" y="2252168"/>
                  </a:lnTo>
                  <a:lnTo>
                    <a:pt x="5190985" y="2209723"/>
                  </a:lnTo>
                  <a:lnTo>
                    <a:pt x="5204190" y="2165021"/>
                  </a:lnTo>
                  <a:lnTo>
                    <a:pt x="5212341" y="2118372"/>
                  </a:lnTo>
                  <a:lnTo>
                    <a:pt x="5215128" y="2070087"/>
                  </a:lnTo>
                  <a:lnTo>
                    <a:pt x="5215128" y="414019"/>
                  </a:lnTo>
                  <a:lnTo>
                    <a:pt x="5212341" y="365747"/>
                  </a:lnTo>
                  <a:lnTo>
                    <a:pt x="5204190" y="319106"/>
                  </a:lnTo>
                  <a:lnTo>
                    <a:pt x="5190985" y="274410"/>
                  </a:lnTo>
                  <a:lnTo>
                    <a:pt x="5173036" y="231969"/>
                  </a:lnTo>
                  <a:lnTo>
                    <a:pt x="5150656" y="192093"/>
                  </a:lnTo>
                  <a:lnTo>
                    <a:pt x="5124154" y="155095"/>
                  </a:lnTo>
                  <a:lnTo>
                    <a:pt x="5093842" y="121285"/>
                  </a:lnTo>
                  <a:lnTo>
                    <a:pt x="5060032" y="90973"/>
                  </a:lnTo>
                  <a:lnTo>
                    <a:pt x="5023034" y="64471"/>
                  </a:lnTo>
                  <a:lnTo>
                    <a:pt x="4983158" y="42091"/>
                  </a:lnTo>
                  <a:lnTo>
                    <a:pt x="4940717" y="24142"/>
                  </a:lnTo>
                  <a:lnTo>
                    <a:pt x="4896021" y="10937"/>
                  </a:lnTo>
                  <a:lnTo>
                    <a:pt x="4849380" y="2786"/>
                  </a:lnTo>
                  <a:lnTo>
                    <a:pt x="48011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2993" y="3906773"/>
              <a:ext cx="5215255" cy="2484120"/>
            </a:xfrm>
            <a:custGeom>
              <a:avLst/>
              <a:gdLst/>
              <a:ahLst/>
              <a:cxnLst/>
              <a:rect l="l" t="t" r="r" b="b"/>
              <a:pathLst>
                <a:path w="5215255" h="2484120">
                  <a:moveTo>
                    <a:pt x="0" y="414019"/>
                  </a:moveTo>
                  <a:lnTo>
                    <a:pt x="2785" y="365747"/>
                  </a:lnTo>
                  <a:lnTo>
                    <a:pt x="10934" y="319106"/>
                  </a:lnTo>
                  <a:lnTo>
                    <a:pt x="24137" y="274410"/>
                  </a:lnTo>
                  <a:lnTo>
                    <a:pt x="42082" y="231969"/>
                  </a:lnTo>
                  <a:lnTo>
                    <a:pt x="64460" y="192093"/>
                  </a:lnTo>
                  <a:lnTo>
                    <a:pt x="90958" y="155095"/>
                  </a:lnTo>
                  <a:lnTo>
                    <a:pt x="121267" y="121285"/>
                  </a:lnTo>
                  <a:lnTo>
                    <a:pt x="155076" y="90973"/>
                  </a:lnTo>
                  <a:lnTo>
                    <a:pt x="192074" y="64471"/>
                  </a:lnTo>
                  <a:lnTo>
                    <a:pt x="231951" y="42091"/>
                  </a:lnTo>
                  <a:lnTo>
                    <a:pt x="274396" y="24142"/>
                  </a:lnTo>
                  <a:lnTo>
                    <a:pt x="319098" y="10937"/>
                  </a:lnTo>
                  <a:lnTo>
                    <a:pt x="365747" y="2786"/>
                  </a:lnTo>
                  <a:lnTo>
                    <a:pt x="414032" y="0"/>
                  </a:lnTo>
                  <a:lnTo>
                    <a:pt x="4801108" y="0"/>
                  </a:lnTo>
                  <a:lnTo>
                    <a:pt x="4849380" y="2786"/>
                  </a:lnTo>
                  <a:lnTo>
                    <a:pt x="4896021" y="10937"/>
                  </a:lnTo>
                  <a:lnTo>
                    <a:pt x="4940717" y="24142"/>
                  </a:lnTo>
                  <a:lnTo>
                    <a:pt x="4983158" y="42091"/>
                  </a:lnTo>
                  <a:lnTo>
                    <a:pt x="5023034" y="64471"/>
                  </a:lnTo>
                  <a:lnTo>
                    <a:pt x="5060032" y="90973"/>
                  </a:lnTo>
                  <a:lnTo>
                    <a:pt x="5093842" y="121285"/>
                  </a:lnTo>
                  <a:lnTo>
                    <a:pt x="5124154" y="155095"/>
                  </a:lnTo>
                  <a:lnTo>
                    <a:pt x="5150656" y="192093"/>
                  </a:lnTo>
                  <a:lnTo>
                    <a:pt x="5173036" y="231969"/>
                  </a:lnTo>
                  <a:lnTo>
                    <a:pt x="5190985" y="274410"/>
                  </a:lnTo>
                  <a:lnTo>
                    <a:pt x="5204190" y="319106"/>
                  </a:lnTo>
                  <a:lnTo>
                    <a:pt x="5212341" y="365747"/>
                  </a:lnTo>
                  <a:lnTo>
                    <a:pt x="5215128" y="414019"/>
                  </a:lnTo>
                  <a:lnTo>
                    <a:pt x="5215128" y="2070087"/>
                  </a:lnTo>
                  <a:lnTo>
                    <a:pt x="5212341" y="2118372"/>
                  </a:lnTo>
                  <a:lnTo>
                    <a:pt x="5204190" y="2165021"/>
                  </a:lnTo>
                  <a:lnTo>
                    <a:pt x="5190985" y="2209723"/>
                  </a:lnTo>
                  <a:lnTo>
                    <a:pt x="5173036" y="2252168"/>
                  </a:lnTo>
                  <a:lnTo>
                    <a:pt x="5150656" y="2292045"/>
                  </a:lnTo>
                  <a:lnTo>
                    <a:pt x="5124154" y="2329043"/>
                  </a:lnTo>
                  <a:lnTo>
                    <a:pt x="5093843" y="2362852"/>
                  </a:lnTo>
                  <a:lnTo>
                    <a:pt x="5060032" y="2393161"/>
                  </a:lnTo>
                  <a:lnTo>
                    <a:pt x="5023034" y="2419659"/>
                  </a:lnTo>
                  <a:lnTo>
                    <a:pt x="4983158" y="2442037"/>
                  </a:lnTo>
                  <a:lnTo>
                    <a:pt x="4940717" y="2459982"/>
                  </a:lnTo>
                  <a:lnTo>
                    <a:pt x="4896021" y="2473185"/>
                  </a:lnTo>
                  <a:lnTo>
                    <a:pt x="4849380" y="2481334"/>
                  </a:lnTo>
                  <a:lnTo>
                    <a:pt x="4801108" y="2484120"/>
                  </a:lnTo>
                  <a:lnTo>
                    <a:pt x="414032" y="2484120"/>
                  </a:lnTo>
                  <a:lnTo>
                    <a:pt x="365747" y="2481334"/>
                  </a:lnTo>
                  <a:lnTo>
                    <a:pt x="319098" y="2473185"/>
                  </a:lnTo>
                  <a:lnTo>
                    <a:pt x="274396" y="2459982"/>
                  </a:lnTo>
                  <a:lnTo>
                    <a:pt x="231951" y="2442037"/>
                  </a:lnTo>
                  <a:lnTo>
                    <a:pt x="192074" y="2419659"/>
                  </a:lnTo>
                  <a:lnTo>
                    <a:pt x="155076" y="2393161"/>
                  </a:lnTo>
                  <a:lnTo>
                    <a:pt x="121267" y="2362852"/>
                  </a:lnTo>
                  <a:lnTo>
                    <a:pt x="90958" y="2329043"/>
                  </a:lnTo>
                  <a:lnTo>
                    <a:pt x="64460" y="2292045"/>
                  </a:lnTo>
                  <a:lnTo>
                    <a:pt x="42082" y="2252168"/>
                  </a:lnTo>
                  <a:lnTo>
                    <a:pt x="24137" y="2209723"/>
                  </a:lnTo>
                  <a:lnTo>
                    <a:pt x="10934" y="2165021"/>
                  </a:lnTo>
                  <a:lnTo>
                    <a:pt x="2785" y="2118372"/>
                  </a:lnTo>
                  <a:lnTo>
                    <a:pt x="0" y="2070087"/>
                  </a:lnTo>
                  <a:lnTo>
                    <a:pt x="0" y="414019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44753" y="4037838"/>
            <a:ext cx="458787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081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Bu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sebeple,</a:t>
            </a:r>
            <a:endParaRPr sz="2800">
              <a:latin typeface="Calibri"/>
              <a:cs typeface="Calibri"/>
            </a:endParaRPr>
          </a:p>
          <a:p>
            <a:pPr marL="1428750" indent="-1178560">
              <a:lnSpc>
                <a:spcPct val="100000"/>
              </a:lnSpc>
            </a:pPr>
            <a:r>
              <a:rPr sz="2800" b="1" spc="-10" dirty="0">
                <a:latin typeface="Calibri"/>
                <a:cs typeface="Calibri"/>
              </a:rPr>
              <a:t>Kur’an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okuduğumuz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zaman,</a:t>
            </a:r>
            <a:endParaRPr sz="2800">
              <a:latin typeface="Calibri"/>
              <a:cs typeface="Calibri"/>
            </a:endParaRPr>
          </a:p>
          <a:p>
            <a:pPr marL="1428750">
              <a:lnSpc>
                <a:spcPct val="100000"/>
              </a:lnSpc>
            </a:pPr>
            <a:r>
              <a:rPr sz="2800" b="1" spc="-10" dirty="0">
                <a:latin typeface="Calibri"/>
                <a:cs typeface="Calibri"/>
              </a:rPr>
              <a:t>Rabb’imizin</a:t>
            </a:r>
            <a:endParaRPr sz="2800">
              <a:latin typeface="Calibri"/>
              <a:cs typeface="Calibri"/>
            </a:endParaRPr>
          </a:p>
          <a:p>
            <a:pPr marL="12700" marR="5080" indent="54610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bize</a:t>
            </a:r>
            <a:r>
              <a:rPr sz="2800" b="1" spc="-13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verdiği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değerin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doyumsuz </a:t>
            </a:r>
            <a:r>
              <a:rPr sz="2800" b="1" dirty="0">
                <a:latin typeface="Calibri"/>
                <a:cs typeface="Calibri"/>
              </a:rPr>
              <a:t>tadını,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mutluluğunu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hissederiz.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934455" y="519683"/>
            <a:ext cx="3200400" cy="5975985"/>
            <a:chOff x="5934455" y="519683"/>
            <a:chExt cx="3200400" cy="597598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34455" y="519683"/>
              <a:ext cx="3200019" cy="18954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5331" y="670559"/>
              <a:ext cx="2836164" cy="15316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021831" y="607059"/>
              <a:ext cx="2963545" cy="1658620"/>
            </a:xfrm>
            <a:custGeom>
              <a:avLst/>
              <a:gdLst/>
              <a:ahLst/>
              <a:cxnLst/>
              <a:rect l="l" t="t" r="r" b="b"/>
              <a:pathLst>
                <a:path w="2963545" h="1658620">
                  <a:moveTo>
                    <a:pt x="0" y="1658620"/>
                  </a:moveTo>
                  <a:lnTo>
                    <a:pt x="2963164" y="1658620"/>
                  </a:lnTo>
                  <a:lnTo>
                    <a:pt x="2963164" y="0"/>
                  </a:lnTo>
                  <a:lnTo>
                    <a:pt x="0" y="0"/>
                  </a:lnTo>
                  <a:lnTo>
                    <a:pt x="0" y="1658620"/>
                  </a:lnTo>
                  <a:close/>
                </a:path>
              </a:pathLst>
            </a:custGeom>
            <a:ln w="1270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8651" y="3854157"/>
              <a:ext cx="2993008" cy="26409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0703" y="352043"/>
              <a:ext cx="3873627" cy="13072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00700" y="359663"/>
              <a:ext cx="2518791" cy="14169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932426" y="393954"/>
              <a:ext cx="3759835" cy="1193800"/>
            </a:xfrm>
            <a:custGeom>
              <a:avLst/>
              <a:gdLst/>
              <a:ahLst/>
              <a:cxnLst/>
              <a:rect l="l" t="t" r="r" b="b"/>
              <a:pathLst>
                <a:path w="3759834" h="1193800">
                  <a:moveTo>
                    <a:pt x="3759707" y="0"/>
                  </a:moveTo>
                  <a:lnTo>
                    <a:pt x="198882" y="0"/>
                  </a:lnTo>
                  <a:lnTo>
                    <a:pt x="153275" y="5251"/>
                  </a:lnTo>
                  <a:lnTo>
                    <a:pt x="111411" y="20211"/>
                  </a:lnTo>
                  <a:lnTo>
                    <a:pt x="74484" y="43687"/>
                  </a:lnTo>
                  <a:lnTo>
                    <a:pt x="43687" y="74484"/>
                  </a:lnTo>
                  <a:lnTo>
                    <a:pt x="20211" y="111411"/>
                  </a:lnTo>
                  <a:lnTo>
                    <a:pt x="5251" y="153275"/>
                  </a:lnTo>
                  <a:lnTo>
                    <a:pt x="0" y="198882"/>
                  </a:lnTo>
                  <a:lnTo>
                    <a:pt x="0" y="1193292"/>
                  </a:lnTo>
                  <a:lnTo>
                    <a:pt x="3560826" y="1193292"/>
                  </a:lnTo>
                  <a:lnTo>
                    <a:pt x="3606432" y="1188040"/>
                  </a:lnTo>
                  <a:lnTo>
                    <a:pt x="3648296" y="1173080"/>
                  </a:lnTo>
                  <a:lnTo>
                    <a:pt x="3685223" y="1149604"/>
                  </a:lnTo>
                  <a:lnTo>
                    <a:pt x="3716020" y="1118807"/>
                  </a:lnTo>
                  <a:lnTo>
                    <a:pt x="3739496" y="1081880"/>
                  </a:lnTo>
                  <a:lnTo>
                    <a:pt x="3754456" y="1040016"/>
                  </a:lnTo>
                  <a:lnTo>
                    <a:pt x="3759707" y="994410"/>
                  </a:lnTo>
                  <a:lnTo>
                    <a:pt x="37597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932426" y="393954"/>
              <a:ext cx="3759835" cy="1193800"/>
            </a:xfrm>
            <a:custGeom>
              <a:avLst/>
              <a:gdLst/>
              <a:ahLst/>
              <a:cxnLst/>
              <a:rect l="l" t="t" r="r" b="b"/>
              <a:pathLst>
                <a:path w="3759834" h="1193800">
                  <a:moveTo>
                    <a:pt x="198882" y="0"/>
                  </a:moveTo>
                  <a:lnTo>
                    <a:pt x="3759707" y="0"/>
                  </a:lnTo>
                  <a:lnTo>
                    <a:pt x="3759707" y="994410"/>
                  </a:lnTo>
                  <a:lnTo>
                    <a:pt x="3754456" y="1040016"/>
                  </a:lnTo>
                  <a:lnTo>
                    <a:pt x="3739496" y="1081880"/>
                  </a:lnTo>
                  <a:lnTo>
                    <a:pt x="3716020" y="1118807"/>
                  </a:lnTo>
                  <a:lnTo>
                    <a:pt x="3685223" y="1149604"/>
                  </a:lnTo>
                  <a:lnTo>
                    <a:pt x="3648296" y="1173080"/>
                  </a:lnTo>
                  <a:lnTo>
                    <a:pt x="3606432" y="1188040"/>
                  </a:lnTo>
                  <a:lnTo>
                    <a:pt x="3560826" y="1193292"/>
                  </a:lnTo>
                  <a:lnTo>
                    <a:pt x="0" y="1193292"/>
                  </a:lnTo>
                  <a:lnTo>
                    <a:pt x="0" y="198882"/>
                  </a:lnTo>
                  <a:lnTo>
                    <a:pt x="5251" y="153275"/>
                  </a:lnTo>
                  <a:lnTo>
                    <a:pt x="20211" y="111411"/>
                  </a:lnTo>
                  <a:lnTo>
                    <a:pt x="43687" y="74484"/>
                  </a:lnTo>
                  <a:lnTo>
                    <a:pt x="74484" y="43687"/>
                  </a:lnTo>
                  <a:lnTo>
                    <a:pt x="111411" y="20211"/>
                  </a:lnTo>
                  <a:lnTo>
                    <a:pt x="153275" y="5251"/>
                  </a:lnTo>
                  <a:lnTo>
                    <a:pt x="198882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302" rIns="0" bIns="0" rtlCol="0">
            <a:spAutoFit/>
          </a:bodyPr>
          <a:lstStyle/>
          <a:p>
            <a:pPr marL="5720715" marR="5080" indent="-23812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Öğrenelim </a:t>
            </a:r>
            <a:r>
              <a:rPr spc="-25" dirty="0"/>
              <a:t>Tartışalım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2625851" y="326136"/>
            <a:ext cx="6130290" cy="6041390"/>
            <a:chOff x="2625851" y="326136"/>
            <a:chExt cx="6130290" cy="60413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5851" y="326136"/>
              <a:ext cx="2102866" cy="132257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712969" y="5590794"/>
              <a:ext cx="3979545" cy="713740"/>
            </a:xfrm>
            <a:custGeom>
              <a:avLst/>
              <a:gdLst/>
              <a:ahLst/>
              <a:cxnLst/>
              <a:rect l="l" t="t" r="r" b="b"/>
              <a:pathLst>
                <a:path w="3979545" h="713739">
                  <a:moveTo>
                    <a:pt x="3860291" y="0"/>
                  </a:moveTo>
                  <a:lnTo>
                    <a:pt x="118871" y="0"/>
                  </a:lnTo>
                  <a:lnTo>
                    <a:pt x="72598" y="9342"/>
                  </a:lnTo>
                  <a:lnTo>
                    <a:pt x="34813" y="34818"/>
                  </a:lnTo>
                  <a:lnTo>
                    <a:pt x="9340" y="72603"/>
                  </a:lnTo>
                  <a:lnTo>
                    <a:pt x="0" y="118871"/>
                  </a:lnTo>
                  <a:lnTo>
                    <a:pt x="0" y="594359"/>
                  </a:lnTo>
                  <a:lnTo>
                    <a:pt x="9340" y="640628"/>
                  </a:lnTo>
                  <a:lnTo>
                    <a:pt x="34813" y="678413"/>
                  </a:lnTo>
                  <a:lnTo>
                    <a:pt x="72598" y="703889"/>
                  </a:lnTo>
                  <a:lnTo>
                    <a:pt x="118871" y="713231"/>
                  </a:lnTo>
                  <a:lnTo>
                    <a:pt x="3860291" y="713231"/>
                  </a:lnTo>
                  <a:lnTo>
                    <a:pt x="3906565" y="703889"/>
                  </a:lnTo>
                  <a:lnTo>
                    <a:pt x="3944350" y="678413"/>
                  </a:lnTo>
                  <a:lnTo>
                    <a:pt x="3969823" y="640628"/>
                  </a:lnTo>
                  <a:lnTo>
                    <a:pt x="3979163" y="594359"/>
                  </a:lnTo>
                  <a:lnTo>
                    <a:pt x="3979163" y="118871"/>
                  </a:lnTo>
                  <a:lnTo>
                    <a:pt x="3969823" y="72603"/>
                  </a:lnTo>
                  <a:lnTo>
                    <a:pt x="3944350" y="34818"/>
                  </a:lnTo>
                  <a:lnTo>
                    <a:pt x="3906565" y="9342"/>
                  </a:lnTo>
                  <a:lnTo>
                    <a:pt x="38602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12969" y="5590794"/>
              <a:ext cx="3979545" cy="713740"/>
            </a:xfrm>
            <a:custGeom>
              <a:avLst/>
              <a:gdLst/>
              <a:ahLst/>
              <a:cxnLst/>
              <a:rect l="l" t="t" r="r" b="b"/>
              <a:pathLst>
                <a:path w="3979545" h="713739">
                  <a:moveTo>
                    <a:pt x="0" y="118871"/>
                  </a:moveTo>
                  <a:lnTo>
                    <a:pt x="9340" y="72603"/>
                  </a:lnTo>
                  <a:lnTo>
                    <a:pt x="34813" y="34818"/>
                  </a:lnTo>
                  <a:lnTo>
                    <a:pt x="72598" y="9342"/>
                  </a:lnTo>
                  <a:lnTo>
                    <a:pt x="118871" y="0"/>
                  </a:lnTo>
                  <a:lnTo>
                    <a:pt x="3860291" y="0"/>
                  </a:lnTo>
                  <a:lnTo>
                    <a:pt x="3906565" y="9342"/>
                  </a:lnTo>
                  <a:lnTo>
                    <a:pt x="3944350" y="34818"/>
                  </a:lnTo>
                  <a:lnTo>
                    <a:pt x="3969823" y="72603"/>
                  </a:lnTo>
                  <a:lnTo>
                    <a:pt x="3979163" y="118871"/>
                  </a:lnTo>
                  <a:lnTo>
                    <a:pt x="3979163" y="594359"/>
                  </a:lnTo>
                  <a:lnTo>
                    <a:pt x="3969823" y="640628"/>
                  </a:lnTo>
                  <a:lnTo>
                    <a:pt x="3944350" y="678413"/>
                  </a:lnTo>
                  <a:lnTo>
                    <a:pt x="3906565" y="703889"/>
                  </a:lnTo>
                  <a:lnTo>
                    <a:pt x="3860291" y="713231"/>
                  </a:lnTo>
                  <a:lnTo>
                    <a:pt x="118871" y="713231"/>
                  </a:lnTo>
                  <a:lnTo>
                    <a:pt x="72598" y="703889"/>
                  </a:lnTo>
                  <a:lnTo>
                    <a:pt x="34813" y="678413"/>
                  </a:lnTo>
                  <a:lnTo>
                    <a:pt x="9340" y="640628"/>
                  </a:lnTo>
                  <a:lnTo>
                    <a:pt x="0" y="594359"/>
                  </a:lnTo>
                  <a:lnTo>
                    <a:pt x="0" y="118871"/>
                  </a:lnTo>
                  <a:close/>
                </a:path>
              </a:pathLst>
            </a:custGeom>
            <a:ln w="1269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092065" y="5643778"/>
            <a:ext cx="32194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2260" marR="5080" indent="-28956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Yukarıdaki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ayetin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anlamı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üzerinde </a:t>
            </a:r>
            <a:r>
              <a:rPr sz="1800" b="1" dirty="0">
                <a:latin typeface="Calibri"/>
                <a:cs typeface="Calibri"/>
              </a:rPr>
              <a:t>arkadaşlarınızla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konuşunuz.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60061" y="1986026"/>
            <a:ext cx="4172585" cy="3194050"/>
            <a:chOff x="4560061" y="1986026"/>
            <a:chExt cx="4172585" cy="3194050"/>
          </a:xfrm>
        </p:grpSpPr>
        <p:sp>
          <p:nvSpPr>
            <p:cNvPr id="15" name="object 15"/>
            <p:cNvSpPr/>
            <p:nvPr/>
          </p:nvSpPr>
          <p:spPr>
            <a:xfrm>
              <a:off x="4572761" y="1998726"/>
              <a:ext cx="4147185" cy="3168650"/>
            </a:xfrm>
            <a:custGeom>
              <a:avLst/>
              <a:gdLst/>
              <a:ahLst/>
              <a:cxnLst/>
              <a:rect l="l" t="t" r="r" b="b"/>
              <a:pathLst>
                <a:path w="4147184" h="3168650">
                  <a:moveTo>
                    <a:pt x="3618738" y="0"/>
                  </a:moveTo>
                  <a:lnTo>
                    <a:pt x="528065" y="0"/>
                  </a:lnTo>
                  <a:lnTo>
                    <a:pt x="480008" y="2158"/>
                  </a:lnTo>
                  <a:lnTo>
                    <a:pt x="433158" y="8509"/>
                  </a:lnTo>
                  <a:lnTo>
                    <a:pt x="387702" y="18866"/>
                  </a:lnTo>
                  <a:lnTo>
                    <a:pt x="343827" y="33042"/>
                  </a:lnTo>
                  <a:lnTo>
                    <a:pt x="301718" y="50852"/>
                  </a:lnTo>
                  <a:lnTo>
                    <a:pt x="261563" y="72107"/>
                  </a:lnTo>
                  <a:lnTo>
                    <a:pt x="223548" y="96622"/>
                  </a:lnTo>
                  <a:lnTo>
                    <a:pt x="187860" y="124211"/>
                  </a:lnTo>
                  <a:lnTo>
                    <a:pt x="154686" y="154686"/>
                  </a:lnTo>
                  <a:lnTo>
                    <a:pt x="124211" y="187860"/>
                  </a:lnTo>
                  <a:lnTo>
                    <a:pt x="96622" y="223548"/>
                  </a:lnTo>
                  <a:lnTo>
                    <a:pt x="72107" y="261563"/>
                  </a:lnTo>
                  <a:lnTo>
                    <a:pt x="50852" y="301718"/>
                  </a:lnTo>
                  <a:lnTo>
                    <a:pt x="33042" y="343827"/>
                  </a:lnTo>
                  <a:lnTo>
                    <a:pt x="18866" y="387702"/>
                  </a:lnTo>
                  <a:lnTo>
                    <a:pt x="8509" y="433158"/>
                  </a:lnTo>
                  <a:lnTo>
                    <a:pt x="2158" y="480008"/>
                  </a:lnTo>
                  <a:lnTo>
                    <a:pt x="0" y="528065"/>
                  </a:lnTo>
                  <a:lnTo>
                    <a:pt x="0" y="2640330"/>
                  </a:lnTo>
                  <a:lnTo>
                    <a:pt x="2158" y="2688387"/>
                  </a:lnTo>
                  <a:lnTo>
                    <a:pt x="8509" y="2735237"/>
                  </a:lnTo>
                  <a:lnTo>
                    <a:pt x="18866" y="2780693"/>
                  </a:lnTo>
                  <a:lnTo>
                    <a:pt x="33042" y="2824568"/>
                  </a:lnTo>
                  <a:lnTo>
                    <a:pt x="50852" y="2866677"/>
                  </a:lnTo>
                  <a:lnTo>
                    <a:pt x="72107" y="2906832"/>
                  </a:lnTo>
                  <a:lnTo>
                    <a:pt x="96622" y="2944847"/>
                  </a:lnTo>
                  <a:lnTo>
                    <a:pt x="124211" y="2980535"/>
                  </a:lnTo>
                  <a:lnTo>
                    <a:pt x="154686" y="3013710"/>
                  </a:lnTo>
                  <a:lnTo>
                    <a:pt x="187860" y="3044184"/>
                  </a:lnTo>
                  <a:lnTo>
                    <a:pt x="223548" y="3071773"/>
                  </a:lnTo>
                  <a:lnTo>
                    <a:pt x="261563" y="3096288"/>
                  </a:lnTo>
                  <a:lnTo>
                    <a:pt x="301718" y="3117543"/>
                  </a:lnTo>
                  <a:lnTo>
                    <a:pt x="343827" y="3135353"/>
                  </a:lnTo>
                  <a:lnTo>
                    <a:pt x="387702" y="3149529"/>
                  </a:lnTo>
                  <a:lnTo>
                    <a:pt x="433158" y="3159886"/>
                  </a:lnTo>
                  <a:lnTo>
                    <a:pt x="480008" y="3166237"/>
                  </a:lnTo>
                  <a:lnTo>
                    <a:pt x="528065" y="3168396"/>
                  </a:lnTo>
                  <a:lnTo>
                    <a:pt x="3618738" y="3168396"/>
                  </a:lnTo>
                  <a:lnTo>
                    <a:pt x="3666795" y="3166237"/>
                  </a:lnTo>
                  <a:lnTo>
                    <a:pt x="3713645" y="3159886"/>
                  </a:lnTo>
                  <a:lnTo>
                    <a:pt x="3759101" y="3149529"/>
                  </a:lnTo>
                  <a:lnTo>
                    <a:pt x="3802976" y="3135353"/>
                  </a:lnTo>
                  <a:lnTo>
                    <a:pt x="3845085" y="3117543"/>
                  </a:lnTo>
                  <a:lnTo>
                    <a:pt x="3885240" y="3096288"/>
                  </a:lnTo>
                  <a:lnTo>
                    <a:pt x="3923255" y="3071773"/>
                  </a:lnTo>
                  <a:lnTo>
                    <a:pt x="3958943" y="3044184"/>
                  </a:lnTo>
                  <a:lnTo>
                    <a:pt x="3992118" y="3013710"/>
                  </a:lnTo>
                  <a:lnTo>
                    <a:pt x="4022592" y="2980535"/>
                  </a:lnTo>
                  <a:lnTo>
                    <a:pt x="4050181" y="2944847"/>
                  </a:lnTo>
                  <a:lnTo>
                    <a:pt x="4074696" y="2906832"/>
                  </a:lnTo>
                  <a:lnTo>
                    <a:pt x="4095951" y="2866677"/>
                  </a:lnTo>
                  <a:lnTo>
                    <a:pt x="4113761" y="2824568"/>
                  </a:lnTo>
                  <a:lnTo>
                    <a:pt x="4127937" y="2780693"/>
                  </a:lnTo>
                  <a:lnTo>
                    <a:pt x="4138294" y="2735237"/>
                  </a:lnTo>
                  <a:lnTo>
                    <a:pt x="4144645" y="2688387"/>
                  </a:lnTo>
                  <a:lnTo>
                    <a:pt x="4146804" y="2640330"/>
                  </a:lnTo>
                  <a:lnTo>
                    <a:pt x="4146804" y="528065"/>
                  </a:lnTo>
                  <a:lnTo>
                    <a:pt x="4144645" y="480008"/>
                  </a:lnTo>
                  <a:lnTo>
                    <a:pt x="4138294" y="433158"/>
                  </a:lnTo>
                  <a:lnTo>
                    <a:pt x="4127937" y="387702"/>
                  </a:lnTo>
                  <a:lnTo>
                    <a:pt x="4113761" y="343827"/>
                  </a:lnTo>
                  <a:lnTo>
                    <a:pt x="4095951" y="301718"/>
                  </a:lnTo>
                  <a:lnTo>
                    <a:pt x="4074696" y="261563"/>
                  </a:lnTo>
                  <a:lnTo>
                    <a:pt x="4050181" y="223548"/>
                  </a:lnTo>
                  <a:lnTo>
                    <a:pt x="4022592" y="187860"/>
                  </a:lnTo>
                  <a:lnTo>
                    <a:pt x="3992118" y="154686"/>
                  </a:lnTo>
                  <a:lnTo>
                    <a:pt x="3958943" y="124211"/>
                  </a:lnTo>
                  <a:lnTo>
                    <a:pt x="3923255" y="96622"/>
                  </a:lnTo>
                  <a:lnTo>
                    <a:pt x="3885240" y="72107"/>
                  </a:lnTo>
                  <a:lnTo>
                    <a:pt x="3845085" y="50852"/>
                  </a:lnTo>
                  <a:lnTo>
                    <a:pt x="3802976" y="33042"/>
                  </a:lnTo>
                  <a:lnTo>
                    <a:pt x="3759101" y="18866"/>
                  </a:lnTo>
                  <a:lnTo>
                    <a:pt x="3713645" y="8509"/>
                  </a:lnTo>
                  <a:lnTo>
                    <a:pt x="3666795" y="2158"/>
                  </a:lnTo>
                  <a:lnTo>
                    <a:pt x="36187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72761" y="1998726"/>
              <a:ext cx="4147185" cy="3168650"/>
            </a:xfrm>
            <a:custGeom>
              <a:avLst/>
              <a:gdLst/>
              <a:ahLst/>
              <a:cxnLst/>
              <a:rect l="l" t="t" r="r" b="b"/>
              <a:pathLst>
                <a:path w="4147184" h="3168650">
                  <a:moveTo>
                    <a:pt x="0" y="528065"/>
                  </a:moveTo>
                  <a:lnTo>
                    <a:pt x="2158" y="480008"/>
                  </a:lnTo>
                  <a:lnTo>
                    <a:pt x="8509" y="433158"/>
                  </a:lnTo>
                  <a:lnTo>
                    <a:pt x="18866" y="387702"/>
                  </a:lnTo>
                  <a:lnTo>
                    <a:pt x="33042" y="343827"/>
                  </a:lnTo>
                  <a:lnTo>
                    <a:pt x="50852" y="301718"/>
                  </a:lnTo>
                  <a:lnTo>
                    <a:pt x="72107" y="261563"/>
                  </a:lnTo>
                  <a:lnTo>
                    <a:pt x="96622" y="223548"/>
                  </a:lnTo>
                  <a:lnTo>
                    <a:pt x="124211" y="187860"/>
                  </a:lnTo>
                  <a:lnTo>
                    <a:pt x="154686" y="154686"/>
                  </a:lnTo>
                  <a:lnTo>
                    <a:pt x="187860" y="124211"/>
                  </a:lnTo>
                  <a:lnTo>
                    <a:pt x="223548" y="96622"/>
                  </a:lnTo>
                  <a:lnTo>
                    <a:pt x="261563" y="72107"/>
                  </a:lnTo>
                  <a:lnTo>
                    <a:pt x="301718" y="50852"/>
                  </a:lnTo>
                  <a:lnTo>
                    <a:pt x="343827" y="33042"/>
                  </a:lnTo>
                  <a:lnTo>
                    <a:pt x="387702" y="18866"/>
                  </a:lnTo>
                  <a:lnTo>
                    <a:pt x="433158" y="8509"/>
                  </a:lnTo>
                  <a:lnTo>
                    <a:pt x="480008" y="2158"/>
                  </a:lnTo>
                  <a:lnTo>
                    <a:pt x="528065" y="0"/>
                  </a:lnTo>
                  <a:lnTo>
                    <a:pt x="3618738" y="0"/>
                  </a:lnTo>
                  <a:lnTo>
                    <a:pt x="3666795" y="2158"/>
                  </a:lnTo>
                  <a:lnTo>
                    <a:pt x="3713645" y="8509"/>
                  </a:lnTo>
                  <a:lnTo>
                    <a:pt x="3759101" y="18866"/>
                  </a:lnTo>
                  <a:lnTo>
                    <a:pt x="3802976" y="33042"/>
                  </a:lnTo>
                  <a:lnTo>
                    <a:pt x="3845085" y="50852"/>
                  </a:lnTo>
                  <a:lnTo>
                    <a:pt x="3885240" y="72107"/>
                  </a:lnTo>
                  <a:lnTo>
                    <a:pt x="3923255" y="96622"/>
                  </a:lnTo>
                  <a:lnTo>
                    <a:pt x="3958943" y="124211"/>
                  </a:lnTo>
                  <a:lnTo>
                    <a:pt x="3992118" y="154686"/>
                  </a:lnTo>
                  <a:lnTo>
                    <a:pt x="4022592" y="187860"/>
                  </a:lnTo>
                  <a:lnTo>
                    <a:pt x="4050181" y="223548"/>
                  </a:lnTo>
                  <a:lnTo>
                    <a:pt x="4074696" y="261563"/>
                  </a:lnTo>
                  <a:lnTo>
                    <a:pt x="4095951" y="301718"/>
                  </a:lnTo>
                  <a:lnTo>
                    <a:pt x="4113761" y="343827"/>
                  </a:lnTo>
                  <a:lnTo>
                    <a:pt x="4127937" y="387702"/>
                  </a:lnTo>
                  <a:lnTo>
                    <a:pt x="4138294" y="433158"/>
                  </a:lnTo>
                  <a:lnTo>
                    <a:pt x="4144645" y="480008"/>
                  </a:lnTo>
                  <a:lnTo>
                    <a:pt x="4146804" y="528065"/>
                  </a:lnTo>
                  <a:lnTo>
                    <a:pt x="4146804" y="2640330"/>
                  </a:lnTo>
                  <a:lnTo>
                    <a:pt x="4144645" y="2688387"/>
                  </a:lnTo>
                  <a:lnTo>
                    <a:pt x="4138294" y="2735237"/>
                  </a:lnTo>
                  <a:lnTo>
                    <a:pt x="4127937" y="2780693"/>
                  </a:lnTo>
                  <a:lnTo>
                    <a:pt x="4113761" y="2824568"/>
                  </a:lnTo>
                  <a:lnTo>
                    <a:pt x="4095951" y="2866677"/>
                  </a:lnTo>
                  <a:lnTo>
                    <a:pt x="4074696" y="2906832"/>
                  </a:lnTo>
                  <a:lnTo>
                    <a:pt x="4050181" y="2944847"/>
                  </a:lnTo>
                  <a:lnTo>
                    <a:pt x="4022592" y="2980535"/>
                  </a:lnTo>
                  <a:lnTo>
                    <a:pt x="3992118" y="3013710"/>
                  </a:lnTo>
                  <a:lnTo>
                    <a:pt x="3958943" y="3044184"/>
                  </a:lnTo>
                  <a:lnTo>
                    <a:pt x="3923255" y="3071773"/>
                  </a:lnTo>
                  <a:lnTo>
                    <a:pt x="3885240" y="3096288"/>
                  </a:lnTo>
                  <a:lnTo>
                    <a:pt x="3845085" y="3117543"/>
                  </a:lnTo>
                  <a:lnTo>
                    <a:pt x="3802976" y="3135353"/>
                  </a:lnTo>
                  <a:lnTo>
                    <a:pt x="3759101" y="3149529"/>
                  </a:lnTo>
                  <a:lnTo>
                    <a:pt x="3713645" y="3159886"/>
                  </a:lnTo>
                  <a:lnTo>
                    <a:pt x="3666795" y="3166237"/>
                  </a:lnTo>
                  <a:lnTo>
                    <a:pt x="3618738" y="3168396"/>
                  </a:lnTo>
                  <a:lnTo>
                    <a:pt x="528065" y="3168396"/>
                  </a:lnTo>
                  <a:lnTo>
                    <a:pt x="480008" y="3166237"/>
                  </a:lnTo>
                  <a:lnTo>
                    <a:pt x="433158" y="3159886"/>
                  </a:lnTo>
                  <a:lnTo>
                    <a:pt x="387702" y="3149529"/>
                  </a:lnTo>
                  <a:lnTo>
                    <a:pt x="343827" y="3135353"/>
                  </a:lnTo>
                  <a:lnTo>
                    <a:pt x="301718" y="3117543"/>
                  </a:lnTo>
                  <a:lnTo>
                    <a:pt x="261563" y="3096288"/>
                  </a:lnTo>
                  <a:lnTo>
                    <a:pt x="223548" y="3071773"/>
                  </a:lnTo>
                  <a:lnTo>
                    <a:pt x="187860" y="3044184"/>
                  </a:lnTo>
                  <a:lnTo>
                    <a:pt x="154686" y="3013710"/>
                  </a:lnTo>
                  <a:lnTo>
                    <a:pt x="124211" y="2980535"/>
                  </a:lnTo>
                  <a:lnTo>
                    <a:pt x="96622" y="2944847"/>
                  </a:lnTo>
                  <a:lnTo>
                    <a:pt x="72107" y="2906832"/>
                  </a:lnTo>
                  <a:lnTo>
                    <a:pt x="50852" y="2866677"/>
                  </a:lnTo>
                  <a:lnTo>
                    <a:pt x="33042" y="2824568"/>
                  </a:lnTo>
                  <a:lnTo>
                    <a:pt x="18866" y="2780693"/>
                  </a:lnTo>
                  <a:lnTo>
                    <a:pt x="8509" y="2735237"/>
                  </a:lnTo>
                  <a:lnTo>
                    <a:pt x="2158" y="2688387"/>
                  </a:lnTo>
                  <a:lnTo>
                    <a:pt x="0" y="2640330"/>
                  </a:lnTo>
                  <a:lnTo>
                    <a:pt x="0" y="5280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890008" y="2171141"/>
            <a:ext cx="351091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Kur’an,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insanların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düşünüp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anlaması </a:t>
            </a:r>
            <a:r>
              <a:rPr sz="1800" dirty="0">
                <a:latin typeface="Calibri"/>
                <a:cs typeface="Calibri"/>
              </a:rPr>
              <a:t>için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indirilmiştir. </a:t>
            </a:r>
            <a:r>
              <a:rPr sz="1800" spc="-10" dirty="0">
                <a:latin typeface="Calibri"/>
                <a:cs typeface="Calibri"/>
              </a:rPr>
              <a:t>Kur’an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bunu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şöyle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bir </a:t>
            </a:r>
            <a:r>
              <a:rPr sz="1800" dirty="0">
                <a:latin typeface="Calibri"/>
                <a:cs typeface="Calibri"/>
              </a:rPr>
              <a:t>örnekle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anlatır:</a:t>
            </a:r>
            <a:endParaRPr sz="1800">
              <a:latin typeface="Calibri"/>
              <a:cs typeface="Calibri"/>
            </a:endParaRPr>
          </a:p>
          <a:p>
            <a:pPr marL="340360" marR="331470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“Eğer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biz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bu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Kur’an’ı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dağa </a:t>
            </a:r>
            <a:r>
              <a:rPr sz="1800" spc="-10" dirty="0">
                <a:latin typeface="Calibri"/>
                <a:cs typeface="Calibri"/>
              </a:rPr>
              <a:t>indirseydik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onu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kesinlikle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Allah </a:t>
            </a:r>
            <a:r>
              <a:rPr sz="1800" spc="-10" dirty="0">
                <a:latin typeface="Calibri"/>
                <a:cs typeface="Calibri"/>
              </a:rPr>
              <a:t>korkusundan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baş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eğerek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parça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parça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olmuş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görürdün.</a:t>
            </a:r>
            <a:endParaRPr sz="1800">
              <a:latin typeface="Calibri"/>
              <a:cs typeface="Calibri"/>
            </a:endParaRPr>
          </a:p>
          <a:p>
            <a:pPr marL="437515" marR="431800" indent="5080"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Bu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örnekleri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insanlara düşünsünler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diye</a:t>
            </a:r>
            <a:r>
              <a:rPr sz="1800" spc="-10" dirty="0">
                <a:latin typeface="Calibri"/>
                <a:cs typeface="Calibri"/>
              </a:rPr>
              <a:t> veriyoruz.” </a:t>
            </a:r>
            <a:r>
              <a:rPr sz="1800" dirty="0">
                <a:latin typeface="Calibri"/>
                <a:cs typeface="Calibri"/>
              </a:rPr>
              <a:t>(Haşr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suresi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21.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ayet.)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344" y="3976052"/>
            <a:ext cx="2842133" cy="23742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506730" y="619505"/>
              <a:ext cx="8208645" cy="1737360"/>
            </a:xfrm>
            <a:custGeom>
              <a:avLst/>
              <a:gdLst/>
              <a:ahLst/>
              <a:cxnLst/>
              <a:rect l="l" t="t" r="r" b="b"/>
              <a:pathLst>
                <a:path w="8208645" h="1737360">
                  <a:moveTo>
                    <a:pt x="7918704" y="0"/>
                  </a:moveTo>
                  <a:lnTo>
                    <a:pt x="289560" y="0"/>
                  </a:lnTo>
                  <a:lnTo>
                    <a:pt x="242592" y="3790"/>
                  </a:lnTo>
                  <a:lnTo>
                    <a:pt x="198037" y="14764"/>
                  </a:lnTo>
                  <a:lnTo>
                    <a:pt x="156491" y="32325"/>
                  </a:lnTo>
                  <a:lnTo>
                    <a:pt x="118550" y="55875"/>
                  </a:lnTo>
                  <a:lnTo>
                    <a:pt x="84810" y="84820"/>
                  </a:lnTo>
                  <a:lnTo>
                    <a:pt x="55868" y="118561"/>
                  </a:lnTo>
                  <a:lnTo>
                    <a:pt x="32320" y="156502"/>
                  </a:lnTo>
                  <a:lnTo>
                    <a:pt x="14762" y="198046"/>
                  </a:lnTo>
                  <a:lnTo>
                    <a:pt x="3789" y="242598"/>
                  </a:lnTo>
                  <a:lnTo>
                    <a:pt x="0" y="289560"/>
                  </a:lnTo>
                  <a:lnTo>
                    <a:pt x="0" y="1447800"/>
                  </a:lnTo>
                  <a:lnTo>
                    <a:pt x="3789" y="1494761"/>
                  </a:lnTo>
                  <a:lnTo>
                    <a:pt x="14762" y="1539313"/>
                  </a:lnTo>
                  <a:lnTo>
                    <a:pt x="32320" y="1580857"/>
                  </a:lnTo>
                  <a:lnTo>
                    <a:pt x="55868" y="1618798"/>
                  </a:lnTo>
                  <a:lnTo>
                    <a:pt x="84810" y="1652539"/>
                  </a:lnTo>
                  <a:lnTo>
                    <a:pt x="118550" y="1681484"/>
                  </a:lnTo>
                  <a:lnTo>
                    <a:pt x="156491" y="1705034"/>
                  </a:lnTo>
                  <a:lnTo>
                    <a:pt x="198037" y="1722595"/>
                  </a:lnTo>
                  <a:lnTo>
                    <a:pt x="242592" y="1733569"/>
                  </a:lnTo>
                  <a:lnTo>
                    <a:pt x="289560" y="1737360"/>
                  </a:lnTo>
                  <a:lnTo>
                    <a:pt x="7918704" y="1737360"/>
                  </a:lnTo>
                  <a:lnTo>
                    <a:pt x="7965665" y="1733569"/>
                  </a:lnTo>
                  <a:lnTo>
                    <a:pt x="8010217" y="1722595"/>
                  </a:lnTo>
                  <a:lnTo>
                    <a:pt x="8051761" y="1705034"/>
                  </a:lnTo>
                  <a:lnTo>
                    <a:pt x="8089702" y="1681484"/>
                  </a:lnTo>
                  <a:lnTo>
                    <a:pt x="8123443" y="1652539"/>
                  </a:lnTo>
                  <a:lnTo>
                    <a:pt x="8152388" y="1618798"/>
                  </a:lnTo>
                  <a:lnTo>
                    <a:pt x="8175938" y="1580857"/>
                  </a:lnTo>
                  <a:lnTo>
                    <a:pt x="8193499" y="1539313"/>
                  </a:lnTo>
                  <a:lnTo>
                    <a:pt x="8204473" y="1494761"/>
                  </a:lnTo>
                  <a:lnTo>
                    <a:pt x="8208264" y="1447800"/>
                  </a:lnTo>
                  <a:lnTo>
                    <a:pt x="8208264" y="289560"/>
                  </a:lnTo>
                  <a:lnTo>
                    <a:pt x="8204473" y="242598"/>
                  </a:lnTo>
                  <a:lnTo>
                    <a:pt x="8193499" y="198046"/>
                  </a:lnTo>
                  <a:lnTo>
                    <a:pt x="8175938" y="156502"/>
                  </a:lnTo>
                  <a:lnTo>
                    <a:pt x="8152388" y="118561"/>
                  </a:lnTo>
                  <a:lnTo>
                    <a:pt x="8123443" y="84820"/>
                  </a:lnTo>
                  <a:lnTo>
                    <a:pt x="8089702" y="55875"/>
                  </a:lnTo>
                  <a:lnTo>
                    <a:pt x="8051761" y="32325"/>
                  </a:lnTo>
                  <a:lnTo>
                    <a:pt x="8010217" y="14764"/>
                  </a:lnTo>
                  <a:lnTo>
                    <a:pt x="7965665" y="3790"/>
                  </a:lnTo>
                  <a:lnTo>
                    <a:pt x="79187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6730" y="619505"/>
              <a:ext cx="8208645" cy="1737360"/>
            </a:xfrm>
            <a:custGeom>
              <a:avLst/>
              <a:gdLst/>
              <a:ahLst/>
              <a:cxnLst/>
              <a:rect l="l" t="t" r="r" b="b"/>
              <a:pathLst>
                <a:path w="8208645" h="1737360">
                  <a:moveTo>
                    <a:pt x="0" y="289560"/>
                  </a:moveTo>
                  <a:lnTo>
                    <a:pt x="3789" y="242598"/>
                  </a:lnTo>
                  <a:lnTo>
                    <a:pt x="14762" y="198046"/>
                  </a:lnTo>
                  <a:lnTo>
                    <a:pt x="32320" y="156502"/>
                  </a:lnTo>
                  <a:lnTo>
                    <a:pt x="55868" y="118561"/>
                  </a:lnTo>
                  <a:lnTo>
                    <a:pt x="84810" y="84820"/>
                  </a:lnTo>
                  <a:lnTo>
                    <a:pt x="118550" y="55875"/>
                  </a:lnTo>
                  <a:lnTo>
                    <a:pt x="156491" y="32325"/>
                  </a:lnTo>
                  <a:lnTo>
                    <a:pt x="198037" y="14764"/>
                  </a:lnTo>
                  <a:lnTo>
                    <a:pt x="242592" y="3790"/>
                  </a:lnTo>
                  <a:lnTo>
                    <a:pt x="289560" y="0"/>
                  </a:lnTo>
                  <a:lnTo>
                    <a:pt x="7918704" y="0"/>
                  </a:lnTo>
                  <a:lnTo>
                    <a:pt x="7965665" y="3790"/>
                  </a:lnTo>
                  <a:lnTo>
                    <a:pt x="8010217" y="14764"/>
                  </a:lnTo>
                  <a:lnTo>
                    <a:pt x="8051761" y="32325"/>
                  </a:lnTo>
                  <a:lnTo>
                    <a:pt x="8089702" y="55875"/>
                  </a:lnTo>
                  <a:lnTo>
                    <a:pt x="8123443" y="84820"/>
                  </a:lnTo>
                  <a:lnTo>
                    <a:pt x="8152388" y="118561"/>
                  </a:lnTo>
                  <a:lnTo>
                    <a:pt x="8175938" y="156502"/>
                  </a:lnTo>
                  <a:lnTo>
                    <a:pt x="8193499" y="198046"/>
                  </a:lnTo>
                  <a:lnTo>
                    <a:pt x="8204473" y="242598"/>
                  </a:lnTo>
                  <a:lnTo>
                    <a:pt x="8208264" y="289560"/>
                  </a:lnTo>
                  <a:lnTo>
                    <a:pt x="8208264" y="1447800"/>
                  </a:lnTo>
                  <a:lnTo>
                    <a:pt x="8204473" y="1494761"/>
                  </a:lnTo>
                  <a:lnTo>
                    <a:pt x="8193499" y="1539313"/>
                  </a:lnTo>
                  <a:lnTo>
                    <a:pt x="8175938" y="1580857"/>
                  </a:lnTo>
                  <a:lnTo>
                    <a:pt x="8152388" y="1618798"/>
                  </a:lnTo>
                  <a:lnTo>
                    <a:pt x="8123443" y="1652539"/>
                  </a:lnTo>
                  <a:lnTo>
                    <a:pt x="8089702" y="1681484"/>
                  </a:lnTo>
                  <a:lnTo>
                    <a:pt x="8051761" y="1705034"/>
                  </a:lnTo>
                  <a:lnTo>
                    <a:pt x="8010217" y="1722595"/>
                  </a:lnTo>
                  <a:lnTo>
                    <a:pt x="7965665" y="1733569"/>
                  </a:lnTo>
                  <a:lnTo>
                    <a:pt x="7918704" y="1737360"/>
                  </a:lnTo>
                  <a:lnTo>
                    <a:pt x="289560" y="1737360"/>
                  </a:lnTo>
                  <a:lnTo>
                    <a:pt x="242592" y="1733569"/>
                  </a:lnTo>
                  <a:lnTo>
                    <a:pt x="198037" y="1722595"/>
                  </a:lnTo>
                  <a:lnTo>
                    <a:pt x="156491" y="1705034"/>
                  </a:lnTo>
                  <a:lnTo>
                    <a:pt x="118550" y="1681484"/>
                  </a:lnTo>
                  <a:lnTo>
                    <a:pt x="84810" y="1652539"/>
                  </a:lnTo>
                  <a:lnTo>
                    <a:pt x="55868" y="1618798"/>
                  </a:lnTo>
                  <a:lnTo>
                    <a:pt x="32320" y="1580857"/>
                  </a:lnTo>
                  <a:lnTo>
                    <a:pt x="14762" y="1539313"/>
                  </a:lnTo>
                  <a:lnTo>
                    <a:pt x="3789" y="1494761"/>
                  </a:lnTo>
                  <a:lnTo>
                    <a:pt x="0" y="1447800"/>
                  </a:lnTo>
                  <a:lnTo>
                    <a:pt x="0" y="289560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61694" y="716991"/>
            <a:ext cx="6893559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Kur’an’ı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öğrenip,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anlamaya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çalışmamız</a:t>
            </a:r>
            <a:r>
              <a:rPr sz="2400" b="1" spc="-1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konusunda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bize</a:t>
            </a:r>
            <a:endParaRPr sz="24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örneklik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eden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kişi,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Peygamberimizdir.</a:t>
            </a:r>
            <a:endParaRPr sz="2400">
              <a:latin typeface="Calibri"/>
              <a:cs typeface="Calibri"/>
            </a:endParaRPr>
          </a:p>
          <a:p>
            <a:pPr marL="41275" marR="34290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O,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hayatını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insanlara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Kur’an’ı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öğretmeye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ve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anlatmaya adamıştır.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6090" y="3052317"/>
            <a:ext cx="8333740" cy="1046480"/>
            <a:chOff x="466090" y="3052317"/>
            <a:chExt cx="8333740" cy="1046480"/>
          </a:xfrm>
        </p:grpSpPr>
        <p:sp>
          <p:nvSpPr>
            <p:cNvPr id="7" name="object 7"/>
            <p:cNvSpPr/>
            <p:nvPr/>
          </p:nvSpPr>
          <p:spPr>
            <a:xfrm>
              <a:off x="529590" y="3115817"/>
              <a:ext cx="8206740" cy="919480"/>
            </a:xfrm>
            <a:custGeom>
              <a:avLst/>
              <a:gdLst/>
              <a:ahLst/>
              <a:cxnLst/>
              <a:rect l="l" t="t" r="r" b="b"/>
              <a:pathLst>
                <a:path w="8206740" h="919479">
                  <a:moveTo>
                    <a:pt x="8053578" y="0"/>
                  </a:moveTo>
                  <a:lnTo>
                    <a:pt x="153161" y="0"/>
                  </a:lnTo>
                  <a:lnTo>
                    <a:pt x="104753" y="7808"/>
                  </a:lnTo>
                  <a:lnTo>
                    <a:pt x="62709" y="29553"/>
                  </a:lnTo>
                  <a:lnTo>
                    <a:pt x="29553" y="62709"/>
                  </a:lnTo>
                  <a:lnTo>
                    <a:pt x="7808" y="104753"/>
                  </a:lnTo>
                  <a:lnTo>
                    <a:pt x="0" y="153162"/>
                  </a:lnTo>
                  <a:lnTo>
                    <a:pt x="0" y="765810"/>
                  </a:lnTo>
                  <a:lnTo>
                    <a:pt x="7808" y="814218"/>
                  </a:lnTo>
                  <a:lnTo>
                    <a:pt x="29553" y="856262"/>
                  </a:lnTo>
                  <a:lnTo>
                    <a:pt x="62709" y="889418"/>
                  </a:lnTo>
                  <a:lnTo>
                    <a:pt x="104753" y="911163"/>
                  </a:lnTo>
                  <a:lnTo>
                    <a:pt x="153161" y="918972"/>
                  </a:lnTo>
                  <a:lnTo>
                    <a:pt x="8053578" y="918972"/>
                  </a:lnTo>
                  <a:lnTo>
                    <a:pt x="8101986" y="911163"/>
                  </a:lnTo>
                  <a:lnTo>
                    <a:pt x="8144030" y="889418"/>
                  </a:lnTo>
                  <a:lnTo>
                    <a:pt x="8177186" y="856262"/>
                  </a:lnTo>
                  <a:lnTo>
                    <a:pt x="8198931" y="814218"/>
                  </a:lnTo>
                  <a:lnTo>
                    <a:pt x="8206739" y="765810"/>
                  </a:lnTo>
                  <a:lnTo>
                    <a:pt x="8206739" y="153162"/>
                  </a:lnTo>
                  <a:lnTo>
                    <a:pt x="8198931" y="104753"/>
                  </a:lnTo>
                  <a:lnTo>
                    <a:pt x="8177186" y="62709"/>
                  </a:lnTo>
                  <a:lnTo>
                    <a:pt x="8144030" y="29553"/>
                  </a:lnTo>
                  <a:lnTo>
                    <a:pt x="8101986" y="7808"/>
                  </a:lnTo>
                  <a:lnTo>
                    <a:pt x="80535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9590" y="3115817"/>
              <a:ext cx="8206740" cy="919480"/>
            </a:xfrm>
            <a:custGeom>
              <a:avLst/>
              <a:gdLst/>
              <a:ahLst/>
              <a:cxnLst/>
              <a:rect l="l" t="t" r="r" b="b"/>
              <a:pathLst>
                <a:path w="8206740" h="919479">
                  <a:moveTo>
                    <a:pt x="0" y="153162"/>
                  </a:moveTo>
                  <a:lnTo>
                    <a:pt x="7808" y="104753"/>
                  </a:lnTo>
                  <a:lnTo>
                    <a:pt x="29553" y="62709"/>
                  </a:lnTo>
                  <a:lnTo>
                    <a:pt x="62709" y="29553"/>
                  </a:lnTo>
                  <a:lnTo>
                    <a:pt x="104753" y="7808"/>
                  </a:lnTo>
                  <a:lnTo>
                    <a:pt x="153161" y="0"/>
                  </a:lnTo>
                  <a:lnTo>
                    <a:pt x="8053578" y="0"/>
                  </a:lnTo>
                  <a:lnTo>
                    <a:pt x="8101986" y="7808"/>
                  </a:lnTo>
                  <a:lnTo>
                    <a:pt x="8144030" y="29553"/>
                  </a:lnTo>
                  <a:lnTo>
                    <a:pt x="8177186" y="62709"/>
                  </a:lnTo>
                  <a:lnTo>
                    <a:pt x="8198931" y="104753"/>
                  </a:lnTo>
                  <a:lnTo>
                    <a:pt x="8206739" y="153162"/>
                  </a:lnTo>
                  <a:lnTo>
                    <a:pt x="8206739" y="765810"/>
                  </a:lnTo>
                  <a:lnTo>
                    <a:pt x="8198931" y="814218"/>
                  </a:lnTo>
                  <a:lnTo>
                    <a:pt x="8177186" y="856262"/>
                  </a:lnTo>
                  <a:lnTo>
                    <a:pt x="8144030" y="889418"/>
                  </a:lnTo>
                  <a:lnTo>
                    <a:pt x="8101986" y="911163"/>
                  </a:lnTo>
                  <a:lnTo>
                    <a:pt x="8053578" y="918972"/>
                  </a:lnTo>
                  <a:lnTo>
                    <a:pt x="153161" y="918972"/>
                  </a:lnTo>
                  <a:lnTo>
                    <a:pt x="104753" y="911163"/>
                  </a:lnTo>
                  <a:lnTo>
                    <a:pt x="62709" y="889418"/>
                  </a:lnTo>
                  <a:lnTo>
                    <a:pt x="29553" y="856262"/>
                  </a:lnTo>
                  <a:lnTo>
                    <a:pt x="7808" y="814218"/>
                  </a:lnTo>
                  <a:lnTo>
                    <a:pt x="0" y="765810"/>
                  </a:lnTo>
                  <a:lnTo>
                    <a:pt x="0" y="153162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92302" y="3173729"/>
            <a:ext cx="78822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2690" marR="5080" indent="-1190625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latin typeface="Calibri"/>
                <a:cs typeface="Calibri"/>
              </a:rPr>
              <a:t>Peygamberimiz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(a.s.m.)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yeni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Müslüman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olan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kabilelere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mürşid </a:t>
            </a:r>
            <a:r>
              <a:rPr sz="2400" b="1" dirty="0">
                <a:latin typeface="Calibri"/>
                <a:cs typeface="Calibri"/>
              </a:rPr>
              <a:t>gönderirken,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Kur'ân'ı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iyi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bilenleri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seçerdi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10411" y="4366215"/>
            <a:ext cx="7139940" cy="2376170"/>
            <a:chOff x="1010411" y="4366215"/>
            <a:chExt cx="7139940" cy="237617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0411" y="4366219"/>
              <a:ext cx="2819273" cy="23742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07179" y="4366215"/>
              <a:ext cx="4043045" cy="237578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56031" y="2249423"/>
            <a:ext cx="5285740" cy="2732405"/>
            <a:chOff x="256031" y="2249423"/>
            <a:chExt cx="5285740" cy="27324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031" y="2249423"/>
              <a:ext cx="5285232" cy="26715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4536" y="2880423"/>
              <a:ext cx="2043430" cy="1004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8855" y="3497579"/>
              <a:ext cx="1494790" cy="742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3748" y="4046219"/>
              <a:ext cx="2162429" cy="742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9428" y="3429063"/>
              <a:ext cx="2813177" cy="10041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6943" y="3977703"/>
              <a:ext cx="2549398" cy="10041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31264" y="4594859"/>
              <a:ext cx="2000885" cy="7429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212291" y="2437003"/>
            <a:ext cx="33000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latin typeface="Calibri"/>
                <a:cs typeface="Calibri"/>
              </a:rPr>
              <a:t>"Aranızda</a:t>
            </a:r>
            <a:r>
              <a:rPr sz="3600" b="1" spc="-190" dirty="0">
                <a:latin typeface="Calibri"/>
                <a:cs typeface="Calibri"/>
              </a:rPr>
              <a:t> </a:t>
            </a:r>
            <a:r>
              <a:rPr sz="3600" b="1" spc="-25" dirty="0">
                <a:latin typeface="Calibri"/>
                <a:cs typeface="Calibri"/>
              </a:rPr>
              <a:t>en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3600" b="1" dirty="0">
                <a:latin typeface="Calibri"/>
                <a:cs typeface="Calibri"/>
              </a:rPr>
              <a:t>hayırlınız</a:t>
            </a:r>
            <a:r>
              <a:rPr sz="3600" b="1" spc="-195" dirty="0">
                <a:latin typeface="Calibri"/>
                <a:cs typeface="Calibri"/>
              </a:rPr>
              <a:t> </a:t>
            </a:r>
            <a:r>
              <a:rPr sz="36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Kur'an'ı</a:t>
            </a:r>
            <a:r>
              <a:rPr sz="3600" b="1" spc="-10" dirty="0">
                <a:latin typeface="Calibri"/>
                <a:cs typeface="Calibri"/>
              </a:rPr>
              <a:t> </a:t>
            </a:r>
            <a:r>
              <a:rPr sz="36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öğrenen</a:t>
            </a:r>
            <a:r>
              <a:rPr sz="3600" b="1" u="sng" spc="-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6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</a:t>
            </a:r>
            <a:r>
              <a:rPr sz="3600" b="1" spc="-25" dirty="0">
                <a:latin typeface="Calibri"/>
                <a:cs typeface="Calibri"/>
              </a:rPr>
              <a:t> </a:t>
            </a:r>
            <a:r>
              <a:rPr sz="36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öğretendir</a:t>
            </a:r>
            <a:r>
              <a:rPr sz="3600" b="1" spc="-10" dirty="0">
                <a:latin typeface="Calibri"/>
                <a:cs typeface="Calibri"/>
              </a:rPr>
              <a:t>.”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30467" y="3212592"/>
            <a:ext cx="2479547" cy="170840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002535" y="1926335"/>
            <a:ext cx="1869820" cy="66281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489191" y="1898904"/>
            <a:ext cx="1562100" cy="1171956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3450335" y="280415"/>
            <a:ext cx="3874135" cy="1424940"/>
            <a:chOff x="3450335" y="280415"/>
            <a:chExt cx="3874135" cy="1424940"/>
          </a:xfrm>
        </p:grpSpPr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50335" y="280415"/>
              <a:ext cx="3873627" cy="130721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80331" y="288035"/>
              <a:ext cx="2518791" cy="141693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512057" y="322325"/>
              <a:ext cx="3759835" cy="1193800"/>
            </a:xfrm>
            <a:custGeom>
              <a:avLst/>
              <a:gdLst/>
              <a:ahLst/>
              <a:cxnLst/>
              <a:rect l="l" t="t" r="r" b="b"/>
              <a:pathLst>
                <a:path w="3759834" h="1193800">
                  <a:moveTo>
                    <a:pt x="3759708" y="0"/>
                  </a:moveTo>
                  <a:lnTo>
                    <a:pt x="198881" y="0"/>
                  </a:lnTo>
                  <a:lnTo>
                    <a:pt x="153275" y="5251"/>
                  </a:lnTo>
                  <a:lnTo>
                    <a:pt x="111411" y="20211"/>
                  </a:lnTo>
                  <a:lnTo>
                    <a:pt x="74484" y="43687"/>
                  </a:lnTo>
                  <a:lnTo>
                    <a:pt x="43687" y="74484"/>
                  </a:lnTo>
                  <a:lnTo>
                    <a:pt x="20211" y="111411"/>
                  </a:lnTo>
                  <a:lnTo>
                    <a:pt x="5251" y="153275"/>
                  </a:lnTo>
                  <a:lnTo>
                    <a:pt x="0" y="198882"/>
                  </a:lnTo>
                  <a:lnTo>
                    <a:pt x="0" y="1193291"/>
                  </a:lnTo>
                  <a:lnTo>
                    <a:pt x="3560825" y="1193291"/>
                  </a:lnTo>
                  <a:lnTo>
                    <a:pt x="3606432" y="1188040"/>
                  </a:lnTo>
                  <a:lnTo>
                    <a:pt x="3648296" y="1173080"/>
                  </a:lnTo>
                  <a:lnTo>
                    <a:pt x="3685223" y="1149604"/>
                  </a:lnTo>
                  <a:lnTo>
                    <a:pt x="3716020" y="1118807"/>
                  </a:lnTo>
                  <a:lnTo>
                    <a:pt x="3739496" y="1081880"/>
                  </a:lnTo>
                  <a:lnTo>
                    <a:pt x="3754456" y="1040016"/>
                  </a:lnTo>
                  <a:lnTo>
                    <a:pt x="3759708" y="994410"/>
                  </a:lnTo>
                  <a:lnTo>
                    <a:pt x="37597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512057" y="322325"/>
              <a:ext cx="3759835" cy="1193800"/>
            </a:xfrm>
            <a:custGeom>
              <a:avLst/>
              <a:gdLst/>
              <a:ahLst/>
              <a:cxnLst/>
              <a:rect l="l" t="t" r="r" b="b"/>
              <a:pathLst>
                <a:path w="3759834" h="1193800">
                  <a:moveTo>
                    <a:pt x="198881" y="0"/>
                  </a:moveTo>
                  <a:lnTo>
                    <a:pt x="3759708" y="0"/>
                  </a:lnTo>
                  <a:lnTo>
                    <a:pt x="3759708" y="994410"/>
                  </a:lnTo>
                  <a:lnTo>
                    <a:pt x="3754456" y="1040016"/>
                  </a:lnTo>
                  <a:lnTo>
                    <a:pt x="3739496" y="1081880"/>
                  </a:lnTo>
                  <a:lnTo>
                    <a:pt x="3716020" y="1118807"/>
                  </a:lnTo>
                  <a:lnTo>
                    <a:pt x="3685223" y="1149604"/>
                  </a:lnTo>
                  <a:lnTo>
                    <a:pt x="3648296" y="1173080"/>
                  </a:lnTo>
                  <a:lnTo>
                    <a:pt x="3606432" y="1188040"/>
                  </a:lnTo>
                  <a:lnTo>
                    <a:pt x="3560825" y="1193291"/>
                  </a:lnTo>
                  <a:lnTo>
                    <a:pt x="0" y="1193291"/>
                  </a:lnTo>
                  <a:lnTo>
                    <a:pt x="0" y="198882"/>
                  </a:lnTo>
                  <a:lnTo>
                    <a:pt x="5251" y="153275"/>
                  </a:lnTo>
                  <a:lnTo>
                    <a:pt x="20211" y="111411"/>
                  </a:lnTo>
                  <a:lnTo>
                    <a:pt x="43687" y="74484"/>
                  </a:lnTo>
                  <a:lnTo>
                    <a:pt x="74484" y="43687"/>
                  </a:lnTo>
                  <a:lnTo>
                    <a:pt x="111411" y="20211"/>
                  </a:lnTo>
                  <a:lnTo>
                    <a:pt x="153275" y="5251"/>
                  </a:lnTo>
                  <a:lnTo>
                    <a:pt x="198881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454144" y="392430"/>
            <a:ext cx="1982470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0190" marR="5080" indent="-238125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FF"/>
                </a:solidFill>
                <a:latin typeface="Candara"/>
                <a:cs typeface="Candara"/>
              </a:rPr>
              <a:t>Öğrenelim </a:t>
            </a:r>
            <a:r>
              <a:rPr sz="3200" b="1" spc="-25" dirty="0">
                <a:solidFill>
                  <a:srgbClr val="FFFFFF"/>
                </a:solidFill>
                <a:latin typeface="Candara"/>
                <a:cs typeface="Candara"/>
              </a:rPr>
              <a:t>Tartışalım</a:t>
            </a:r>
            <a:endParaRPr sz="3200">
              <a:latin typeface="Candara"/>
              <a:cs typeface="Candar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58824" y="202692"/>
            <a:ext cx="2101342" cy="1322577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588263" y="5606796"/>
            <a:ext cx="7564755" cy="914400"/>
            <a:chOff x="588263" y="5606796"/>
            <a:chExt cx="7564755" cy="914400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8263" y="5614416"/>
              <a:ext cx="7564755" cy="82264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91183" y="5606796"/>
              <a:ext cx="6606158" cy="913917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649986" y="5656326"/>
            <a:ext cx="7451090" cy="708660"/>
          </a:xfrm>
          <a:prstGeom prst="rect">
            <a:avLst/>
          </a:prstGeom>
          <a:solidFill>
            <a:srgbClr val="C0504D"/>
          </a:solidFill>
          <a:ln w="38100">
            <a:solidFill>
              <a:srgbClr val="FFFFFF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Hz.</a:t>
            </a:r>
            <a:r>
              <a:rPr sz="2000" b="1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Peygamberimizin</a:t>
            </a:r>
            <a:r>
              <a:rPr sz="2000" b="1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(sav)</a:t>
            </a:r>
            <a:r>
              <a:rPr sz="2000" b="1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bu</a:t>
            </a:r>
            <a:r>
              <a:rPr sz="2000" b="1" spc="-2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sözünden</a:t>
            </a:r>
            <a:r>
              <a:rPr sz="2000" b="1" spc="-4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ne</a:t>
            </a:r>
            <a:r>
              <a:rPr sz="2000" b="1" spc="-35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ndara"/>
                <a:cs typeface="Candara"/>
              </a:rPr>
              <a:t>anlıyorsunuz?</a:t>
            </a:r>
            <a:endParaRPr sz="2000">
              <a:latin typeface="Candara"/>
              <a:cs typeface="Candara"/>
            </a:endParaRPr>
          </a:p>
          <a:p>
            <a:pPr marL="6985"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Düşüncelerinizi</a:t>
            </a:r>
            <a:r>
              <a:rPr sz="2000" b="1" spc="-9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ndara"/>
                <a:cs typeface="Candara"/>
              </a:rPr>
              <a:t>arkadaşlarınızla</a:t>
            </a:r>
            <a:r>
              <a:rPr sz="2000" b="1" spc="-50" dirty="0">
                <a:solidFill>
                  <a:srgbClr val="FFFFFF"/>
                </a:solidFill>
                <a:latin typeface="Candara"/>
                <a:cs typeface="Candara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ndara"/>
                <a:cs typeface="Candara"/>
              </a:rPr>
              <a:t>paylaşınız.</a:t>
            </a:r>
            <a:endParaRPr sz="2000">
              <a:latin typeface="Candara"/>
              <a:cs typeface="Candar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468630" y="261365"/>
              <a:ext cx="8208645" cy="3439795"/>
            </a:xfrm>
            <a:custGeom>
              <a:avLst/>
              <a:gdLst/>
              <a:ahLst/>
              <a:cxnLst/>
              <a:rect l="l" t="t" r="r" b="b"/>
              <a:pathLst>
                <a:path w="8208645" h="3439795">
                  <a:moveTo>
                    <a:pt x="7634986" y="0"/>
                  </a:moveTo>
                  <a:lnTo>
                    <a:pt x="573290" y="0"/>
                  </a:lnTo>
                  <a:lnTo>
                    <a:pt x="526271" y="1900"/>
                  </a:lnTo>
                  <a:lnTo>
                    <a:pt x="480299" y="7503"/>
                  </a:lnTo>
                  <a:lnTo>
                    <a:pt x="435521" y="16661"/>
                  </a:lnTo>
                  <a:lnTo>
                    <a:pt x="392084" y="29226"/>
                  </a:lnTo>
                  <a:lnTo>
                    <a:pt x="350138" y="45051"/>
                  </a:lnTo>
                  <a:lnTo>
                    <a:pt x="309828" y="63988"/>
                  </a:lnTo>
                  <a:lnTo>
                    <a:pt x="271303" y="85890"/>
                  </a:lnTo>
                  <a:lnTo>
                    <a:pt x="234710" y="110609"/>
                  </a:lnTo>
                  <a:lnTo>
                    <a:pt x="200197" y="137998"/>
                  </a:lnTo>
                  <a:lnTo>
                    <a:pt x="167911" y="167909"/>
                  </a:lnTo>
                  <a:lnTo>
                    <a:pt x="137999" y="200195"/>
                  </a:lnTo>
                  <a:lnTo>
                    <a:pt x="110610" y="234708"/>
                  </a:lnTo>
                  <a:lnTo>
                    <a:pt x="85891" y="271300"/>
                  </a:lnTo>
                  <a:lnTo>
                    <a:pt x="63988" y="309824"/>
                  </a:lnTo>
                  <a:lnTo>
                    <a:pt x="45051" y="350133"/>
                  </a:lnTo>
                  <a:lnTo>
                    <a:pt x="29226" y="392078"/>
                  </a:lnTo>
                  <a:lnTo>
                    <a:pt x="16661" y="435513"/>
                  </a:lnTo>
                  <a:lnTo>
                    <a:pt x="7503" y="480289"/>
                  </a:lnTo>
                  <a:lnTo>
                    <a:pt x="1900" y="526260"/>
                  </a:lnTo>
                  <a:lnTo>
                    <a:pt x="0" y="573277"/>
                  </a:lnTo>
                  <a:lnTo>
                    <a:pt x="0" y="2866389"/>
                  </a:lnTo>
                  <a:lnTo>
                    <a:pt x="1900" y="2913407"/>
                  </a:lnTo>
                  <a:lnTo>
                    <a:pt x="7503" y="2959378"/>
                  </a:lnTo>
                  <a:lnTo>
                    <a:pt x="16661" y="3004154"/>
                  </a:lnTo>
                  <a:lnTo>
                    <a:pt x="29226" y="3047589"/>
                  </a:lnTo>
                  <a:lnTo>
                    <a:pt x="45051" y="3089534"/>
                  </a:lnTo>
                  <a:lnTo>
                    <a:pt x="63988" y="3129843"/>
                  </a:lnTo>
                  <a:lnTo>
                    <a:pt x="85891" y="3168367"/>
                  </a:lnTo>
                  <a:lnTo>
                    <a:pt x="110610" y="3204959"/>
                  </a:lnTo>
                  <a:lnTo>
                    <a:pt x="137999" y="3239472"/>
                  </a:lnTo>
                  <a:lnTo>
                    <a:pt x="167911" y="3271758"/>
                  </a:lnTo>
                  <a:lnTo>
                    <a:pt x="200197" y="3301669"/>
                  </a:lnTo>
                  <a:lnTo>
                    <a:pt x="234710" y="3329058"/>
                  </a:lnTo>
                  <a:lnTo>
                    <a:pt x="271303" y="3353777"/>
                  </a:lnTo>
                  <a:lnTo>
                    <a:pt x="309828" y="3375679"/>
                  </a:lnTo>
                  <a:lnTo>
                    <a:pt x="350138" y="3394616"/>
                  </a:lnTo>
                  <a:lnTo>
                    <a:pt x="392084" y="3410441"/>
                  </a:lnTo>
                  <a:lnTo>
                    <a:pt x="435521" y="3423006"/>
                  </a:lnTo>
                  <a:lnTo>
                    <a:pt x="480299" y="3432164"/>
                  </a:lnTo>
                  <a:lnTo>
                    <a:pt x="526271" y="3437767"/>
                  </a:lnTo>
                  <a:lnTo>
                    <a:pt x="573290" y="3439667"/>
                  </a:lnTo>
                  <a:lnTo>
                    <a:pt x="7634986" y="3439667"/>
                  </a:lnTo>
                  <a:lnTo>
                    <a:pt x="7682003" y="3437767"/>
                  </a:lnTo>
                  <a:lnTo>
                    <a:pt x="7727974" y="3432164"/>
                  </a:lnTo>
                  <a:lnTo>
                    <a:pt x="7772750" y="3423006"/>
                  </a:lnTo>
                  <a:lnTo>
                    <a:pt x="7816185" y="3410441"/>
                  </a:lnTo>
                  <a:lnTo>
                    <a:pt x="7858130" y="3394616"/>
                  </a:lnTo>
                  <a:lnTo>
                    <a:pt x="7898439" y="3375679"/>
                  </a:lnTo>
                  <a:lnTo>
                    <a:pt x="7936963" y="3353777"/>
                  </a:lnTo>
                  <a:lnTo>
                    <a:pt x="7973555" y="3329058"/>
                  </a:lnTo>
                  <a:lnTo>
                    <a:pt x="8008068" y="3301669"/>
                  </a:lnTo>
                  <a:lnTo>
                    <a:pt x="8040354" y="3271758"/>
                  </a:lnTo>
                  <a:lnTo>
                    <a:pt x="8070265" y="3239472"/>
                  </a:lnTo>
                  <a:lnTo>
                    <a:pt x="8097654" y="3204959"/>
                  </a:lnTo>
                  <a:lnTo>
                    <a:pt x="8122373" y="3168367"/>
                  </a:lnTo>
                  <a:lnTo>
                    <a:pt x="8144275" y="3129843"/>
                  </a:lnTo>
                  <a:lnTo>
                    <a:pt x="8163212" y="3089534"/>
                  </a:lnTo>
                  <a:lnTo>
                    <a:pt x="8179037" y="3047589"/>
                  </a:lnTo>
                  <a:lnTo>
                    <a:pt x="8191602" y="3004154"/>
                  </a:lnTo>
                  <a:lnTo>
                    <a:pt x="8200760" y="2959378"/>
                  </a:lnTo>
                  <a:lnTo>
                    <a:pt x="8206363" y="2913407"/>
                  </a:lnTo>
                  <a:lnTo>
                    <a:pt x="8208264" y="2866389"/>
                  </a:lnTo>
                  <a:lnTo>
                    <a:pt x="8208264" y="573277"/>
                  </a:lnTo>
                  <a:lnTo>
                    <a:pt x="8206363" y="526260"/>
                  </a:lnTo>
                  <a:lnTo>
                    <a:pt x="8200760" y="480289"/>
                  </a:lnTo>
                  <a:lnTo>
                    <a:pt x="8191602" y="435513"/>
                  </a:lnTo>
                  <a:lnTo>
                    <a:pt x="8179037" y="392078"/>
                  </a:lnTo>
                  <a:lnTo>
                    <a:pt x="8163212" y="350133"/>
                  </a:lnTo>
                  <a:lnTo>
                    <a:pt x="8144275" y="309824"/>
                  </a:lnTo>
                  <a:lnTo>
                    <a:pt x="8122373" y="271300"/>
                  </a:lnTo>
                  <a:lnTo>
                    <a:pt x="8097654" y="234708"/>
                  </a:lnTo>
                  <a:lnTo>
                    <a:pt x="8070265" y="200195"/>
                  </a:lnTo>
                  <a:lnTo>
                    <a:pt x="8040354" y="167909"/>
                  </a:lnTo>
                  <a:lnTo>
                    <a:pt x="8008068" y="137998"/>
                  </a:lnTo>
                  <a:lnTo>
                    <a:pt x="7973555" y="110609"/>
                  </a:lnTo>
                  <a:lnTo>
                    <a:pt x="7936963" y="85890"/>
                  </a:lnTo>
                  <a:lnTo>
                    <a:pt x="7898439" y="63988"/>
                  </a:lnTo>
                  <a:lnTo>
                    <a:pt x="7858130" y="45051"/>
                  </a:lnTo>
                  <a:lnTo>
                    <a:pt x="7816185" y="29226"/>
                  </a:lnTo>
                  <a:lnTo>
                    <a:pt x="7772750" y="16661"/>
                  </a:lnTo>
                  <a:lnTo>
                    <a:pt x="7727974" y="7503"/>
                  </a:lnTo>
                  <a:lnTo>
                    <a:pt x="7682003" y="1900"/>
                  </a:lnTo>
                  <a:lnTo>
                    <a:pt x="76349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8630" y="261365"/>
              <a:ext cx="8208645" cy="3439795"/>
            </a:xfrm>
            <a:custGeom>
              <a:avLst/>
              <a:gdLst/>
              <a:ahLst/>
              <a:cxnLst/>
              <a:rect l="l" t="t" r="r" b="b"/>
              <a:pathLst>
                <a:path w="8208645" h="3439795">
                  <a:moveTo>
                    <a:pt x="0" y="573277"/>
                  </a:moveTo>
                  <a:lnTo>
                    <a:pt x="1900" y="526260"/>
                  </a:lnTo>
                  <a:lnTo>
                    <a:pt x="7503" y="480289"/>
                  </a:lnTo>
                  <a:lnTo>
                    <a:pt x="16661" y="435513"/>
                  </a:lnTo>
                  <a:lnTo>
                    <a:pt x="29226" y="392078"/>
                  </a:lnTo>
                  <a:lnTo>
                    <a:pt x="45051" y="350133"/>
                  </a:lnTo>
                  <a:lnTo>
                    <a:pt x="63988" y="309824"/>
                  </a:lnTo>
                  <a:lnTo>
                    <a:pt x="85891" y="271300"/>
                  </a:lnTo>
                  <a:lnTo>
                    <a:pt x="110610" y="234708"/>
                  </a:lnTo>
                  <a:lnTo>
                    <a:pt x="137999" y="200195"/>
                  </a:lnTo>
                  <a:lnTo>
                    <a:pt x="167911" y="167909"/>
                  </a:lnTo>
                  <a:lnTo>
                    <a:pt x="200197" y="137998"/>
                  </a:lnTo>
                  <a:lnTo>
                    <a:pt x="234710" y="110609"/>
                  </a:lnTo>
                  <a:lnTo>
                    <a:pt x="271303" y="85890"/>
                  </a:lnTo>
                  <a:lnTo>
                    <a:pt x="309828" y="63988"/>
                  </a:lnTo>
                  <a:lnTo>
                    <a:pt x="350138" y="45051"/>
                  </a:lnTo>
                  <a:lnTo>
                    <a:pt x="392084" y="29226"/>
                  </a:lnTo>
                  <a:lnTo>
                    <a:pt x="435521" y="16661"/>
                  </a:lnTo>
                  <a:lnTo>
                    <a:pt x="480299" y="7503"/>
                  </a:lnTo>
                  <a:lnTo>
                    <a:pt x="526271" y="1900"/>
                  </a:lnTo>
                  <a:lnTo>
                    <a:pt x="573290" y="0"/>
                  </a:lnTo>
                  <a:lnTo>
                    <a:pt x="7634986" y="0"/>
                  </a:lnTo>
                  <a:lnTo>
                    <a:pt x="7682003" y="1900"/>
                  </a:lnTo>
                  <a:lnTo>
                    <a:pt x="7727974" y="7503"/>
                  </a:lnTo>
                  <a:lnTo>
                    <a:pt x="7772750" y="16661"/>
                  </a:lnTo>
                  <a:lnTo>
                    <a:pt x="7816185" y="29226"/>
                  </a:lnTo>
                  <a:lnTo>
                    <a:pt x="7858130" y="45051"/>
                  </a:lnTo>
                  <a:lnTo>
                    <a:pt x="7898439" y="63988"/>
                  </a:lnTo>
                  <a:lnTo>
                    <a:pt x="7936963" y="85890"/>
                  </a:lnTo>
                  <a:lnTo>
                    <a:pt x="7973555" y="110609"/>
                  </a:lnTo>
                  <a:lnTo>
                    <a:pt x="8008068" y="137998"/>
                  </a:lnTo>
                  <a:lnTo>
                    <a:pt x="8040354" y="167909"/>
                  </a:lnTo>
                  <a:lnTo>
                    <a:pt x="8070265" y="200195"/>
                  </a:lnTo>
                  <a:lnTo>
                    <a:pt x="8097654" y="234708"/>
                  </a:lnTo>
                  <a:lnTo>
                    <a:pt x="8122373" y="271300"/>
                  </a:lnTo>
                  <a:lnTo>
                    <a:pt x="8144275" y="309824"/>
                  </a:lnTo>
                  <a:lnTo>
                    <a:pt x="8163212" y="350133"/>
                  </a:lnTo>
                  <a:lnTo>
                    <a:pt x="8179037" y="392078"/>
                  </a:lnTo>
                  <a:lnTo>
                    <a:pt x="8191602" y="435513"/>
                  </a:lnTo>
                  <a:lnTo>
                    <a:pt x="8200760" y="480289"/>
                  </a:lnTo>
                  <a:lnTo>
                    <a:pt x="8206363" y="526260"/>
                  </a:lnTo>
                  <a:lnTo>
                    <a:pt x="8208264" y="573277"/>
                  </a:lnTo>
                  <a:lnTo>
                    <a:pt x="8208264" y="2866389"/>
                  </a:lnTo>
                  <a:lnTo>
                    <a:pt x="8206363" y="2913407"/>
                  </a:lnTo>
                  <a:lnTo>
                    <a:pt x="8200760" y="2959378"/>
                  </a:lnTo>
                  <a:lnTo>
                    <a:pt x="8191602" y="3004154"/>
                  </a:lnTo>
                  <a:lnTo>
                    <a:pt x="8179037" y="3047589"/>
                  </a:lnTo>
                  <a:lnTo>
                    <a:pt x="8163212" y="3089534"/>
                  </a:lnTo>
                  <a:lnTo>
                    <a:pt x="8144275" y="3129843"/>
                  </a:lnTo>
                  <a:lnTo>
                    <a:pt x="8122373" y="3168367"/>
                  </a:lnTo>
                  <a:lnTo>
                    <a:pt x="8097654" y="3204959"/>
                  </a:lnTo>
                  <a:lnTo>
                    <a:pt x="8070265" y="3239472"/>
                  </a:lnTo>
                  <a:lnTo>
                    <a:pt x="8040354" y="3271758"/>
                  </a:lnTo>
                  <a:lnTo>
                    <a:pt x="8008068" y="3301669"/>
                  </a:lnTo>
                  <a:lnTo>
                    <a:pt x="7973555" y="3329058"/>
                  </a:lnTo>
                  <a:lnTo>
                    <a:pt x="7936963" y="3353777"/>
                  </a:lnTo>
                  <a:lnTo>
                    <a:pt x="7898439" y="3375679"/>
                  </a:lnTo>
                  <a:lnTo>
                    <a:pt x="7858130" y="3394616"/>
                  </a:lnTo>
                  <a:lnTo>
                    <a:pt x="7816185" y="3410441"/>
                  </a:lnTo>
                  <a:lnTo>
                    <a:pt x="7772750" y="3423006"/>
                  </a:lnTo>
                  <a:lnTo>
                    <a:pt x="7727974" y="3432164"/>
                  </a:lnTo>
                  <a:lnTo>
                    <a:pt x="7682003" y="3437767"/>
                  </a:lnTo>
                  <a:lnTo>
                    <a:pt x="7634986" y="3439667"/>
                  </a:lnTo>
                  <a:lnTo>
                    <a:pt x="573290" y="3439667"/>
                  </a:lnTo>
                  <a:lnTo>
                    <a:pt x="526271" y="3437767"/>
                  </a:lnTo>
                  <a:lnTo>
                    <a:pt x="480299" y="3432164"/>
                  </a:lnTo>
                  <a:lnTo>
                    <a:pt x="435521" y="3423006"/>
                  </a:lnTo>
                  <a:lnTo>
                    <a:pt x="392084" y="3410441"/>
                  </a:lnTo>
                  <a:lnTo>
                    <a:pt x="350138" y="3394616"/>
                  </a:lnTo>
                  <a:lnTo>
                    <a:pt x="309828" y="3375679"/>
                  </a:lnTo>
                  <a:lnTo>
                    <a:pt x="271303" y="3353777"/>
                  </a:lnTo>
                  <a:lnTo>
                    <a:pt x="234710" y="3329058"/>
                  </a:lnTo>
                  <a:lnTo>
                    <a:pt x="200197" y="3301669"/>
                  </a:lnTo>
                  <a:lnTo>
                    <a:pt x="167911" y="3271758"/>
                  </a:lnTo>
                  <a:lnTo>
                    <a:pt x="137999" y="3239472"/>
                  </a:lnTo>
                  <a:lnTo>
                    <a:pt x="110610" y="3204959"/>
                  </a:lnTo>
                  <a:lnTo>
                    <a:pt x="85891" y="3168367"/>
                  </a:lnTo>
                  <a:lnTo>
                    <a:pt x="63988" y="3129843"/>
                  </a:lnTo>
                  <a:lnTo>
                    <a:pt x="45051" y="3089534"/>
                  </a:lnTo>
                  <a:lnTo>
                    <a:pt x="29226" y="3047589"/>
                  </a:lnTo>
                  <a:lnTo>
                    <a:pt x="16661" y="3004154"/>
                  </a:lnTo>
                  <a:lnTo>
                    <a:pt x="7503" y="2959378"/>
                  </a:lnTo>
                  <a:lnTo>
                    <a:pt x="1900" y="2913407"/>
                  </a:lnTo>
                  <a:lnTo>
                    <a:pt x="0" y="2866389"/>
                  </a:lnTo>
                  <a:lnTo>
                    <a:pt x="0" y="573277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25830" y="438658"/>
            <a:ext cx="7693659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2095" marR="248920" indent="1270" algn="ctr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latin typeface="Calibri"/>
                <a:cs typeface="Calibri"/>
              </a:rPr>
              <a:t>Peygamber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Efendimiz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(a.s.m.)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imam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yapacağı kimselerde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her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şeyden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önce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Kur'ân'ı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iyi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bilme </a:t>
            </a:r>
            <a:r>
              <a:rPr sz="2800" b="1" dirty="0">
                <a:latin typeface="Calibri"/>
                <a:cs typeface="Calibri"/>
              </a:rPr>
              <a:t>vasfını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arardı.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Bir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hadislerinde: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'Cemaate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Allah'ın </a:t>
            </a:r>
            <a:r>
              <a:rPr sz="2800" b="1" dirty="0">
                <a:latin typeface="Calibri"/>
                <a:cs typeface="Calibri"/>
              </a:rPr>
              <a:t>kitabını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en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iyi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okuyanlar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ve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okuma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hususunda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en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kıdemliler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imam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olur'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buyurmuştu.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Bu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konuda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genç-</a:t>
            </a:r>
            <a:r>
              <a:rPr sz="2800" b="1" spc="-30" dirty="0">
                <a:latin typeface="Calibri"/>
                <a:cs typeface="Calibri"/>
              </a:rPr>
              <a:t>ihtiyar,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hür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köle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ayrımı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yapmazdı.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Ebû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Huzeyfe'nin </a:t>
            </a:r>
            <a:r>
              <a:rPr sz="2800" b="1" dirty="0">
                <a:latin typeface="Calibri"/>
                <a:cs typeface="Calibri"/>
              </a:rPr>
              <a:t>âzatlı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kölesi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Sâlim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imamlık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yapmıştır.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4236" y="3883110"/>
            <a:ext cx="8362315" cy="2915285"/>
            <a:chOff x="364236" y="3883110"/>
            <a:chExt cx="8362315" cy="29152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236" y="3883110"/>
              <a:ext cx="3753485" cy="291528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1288" y="3883110"/>
              <a:ext cx="3755009" cy="29152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529590" y="334518"/>
              <a:ext cx="8206740" cy="2144395"/>
            </a:xfrm>
            <a:custGeom>
              <a:avLst/>
              <a:gdLst/>
              <a:ahLst/>
              <a:cxnLst/>
              <a:rect l="l" t="t" r="r" b="b"/>
              <a:pathLst>
                <a:path w="8206740" h="2144395">
                  <a:moveTo>
                    <a:pt x="7849361" y="0"/>
                  </a:moveTo>
                  <a:lnTo>
                    <a:pt x="357390" y="0"/>
                  </a:lnTo>
                  <a:lnTo>
                    <a:pt x="308894" y="3262"/>
                  </a:lnTo>
                  <a:lnTo>
                    <a:pt x="262381" y="12767"/>
                  </a:lnTo>
                  <a:lnTo>
                    <a:pt x="218277" y="28086"/>
                  </a:lnTo>
                  <a:lnTo>
                    <a:pt x="177007" y="48796"/>
                  </a:lnTo>
                  <a:lnTo>
                    <a:pt x="138999" y="74469"/>
                  </a:lnTo>
                  <a:lnTo>
                    <a:pt x="104676" y="104679"/>
                  </a:lnTo>
                  <a:lnTo>
                    <a:pt x="74466" y="139001"/>
                  </a:lnTo>
                  <a:lnTo>
                    <a:pt x="48793" y="177009"/>
                  </a:lnTo>
                  <a:lnTo>
                    <a:pt x="28085" y="218277"/>
                  </a:lnTo>
                  <a:lnTo>
                    <a:pt x="12766" y="262378"/>
                  </a:lnTo>
                  <a:lnTo>
                    <a:pt x="3262" y="308887"/>
                  </a:lnTo>
                  <a:lnTo>
                    <a:pt x="0" y="357377"/>
                  </a:lnTo>
                  <a:lnTo>
                    <a:pt x="0" y="1786889"/>
                  </a:lnTo>
                  <a:lnTo>
                    <a:pt x="3262" y="1835380"/>
                  </a:lnTo>
                  <a:lnTo>
                    <a:pt x="12766" y="1881889"/>
                  </a:lnTo>
                  <a:lnTo>
                    <a:pt x="28085" y="1925990"/>
                  </a:lnTo>
                  <a:lnTo>
                    <a:pt x="48793" y="1967258"/>
                  </a:lnTo>
                  <a:lnTo>
                    <a:pt x="74466" y="2005266"/>
                  </a:lnTo>
                  <a:lnTo>
                    <a:pt x="104676" y="2039588"/>
                  </a:lnTo>
                  <a:lnTo>
                    <a:pt x="138999" y="2069798"/>
                  </a:lnTo>
                  <a:lnTo>
                    <a:pt x="177007" y="2095471"/>
                  </a:lnTo>
                  <a:lnTo>
                    <a:pt x="218277" y="2116181"/>
                  </a:lnTo>
                  <a:lnTo>
                    <a:pt x="262381" y="2131500"/>
                  </a:lnTo>
                  <a:lnTo>
                    <a:pt x="308894" y="2141005"/>
                  </a:lnTo>
                  <a:lnTo>
                    <a:pt x="357390" y="2144267"/>
                  </a:lnTo>
                  <a:lnTo>
                    <a:pt x="7849361" y="2144267"/>
                  </a:lnTo>
                  <a:lnTo>
                    <a:pt x="7897852" y="2141005"/>
                  </a:lnTo>
                  <a:lnTo>
                    <a:pt x="7944361" y="2131500"/>
                  </a:lnTo>
                  <a:lnTo>
                    <a:pt x="7988462" y="2116181"/>
                  </a:lnTo>
                  <a:lnTo>
                    <a:pt x="8029730" y="2095471"/>
                  </a:lnTo>
                  <a:lnTo>
                    <a:pt x="8067738" y="2069798"/>
                  </a:lnTo>
                  <a:lnTo>
                    <a:pt x="8102060" y="2039588"/>
                  </a:lnTo>
                  <a:lnTo>
                    <a:pt x="8132270" y="2005266"/>
                  </a:lnTo>
                  <a:lnTo>
                    <a:pt x="8157943" y="1967258"/>
                  </a:lnTo>
                  <a:lnTo>
                    <a:pt x="8178653" y="1925990"/>
                  </a:lnTo>
                  <a:lnTo>
                    <a:pt x="8193972" y="1881889"/>
                  </a:lnTo>
                  <a:lnTo>
                    <a:pt x="8203477" y="1835380"/>
                  </a:lnTo>
                  <a:lnTo>
                    <a:pt x="8206739" y="1786889"/>
                  </a:lnTo>
                  <a:lnTo>
                    <a:pt x="8206739" y="357377"/>
                  </a:lnTo>
                  <a:lnTo>
                    <a:pt x="8203477" y="308887"/>
                  </a:lnTo>
                  <a:lnTo>
                    <a:pt x="8193972" y="262378"/>
                  </a:lnTo>
                  <a:lnTo>
                    <a:pt x="8178653" y="218277"/>
                  </a:lnTo>
                  <a:lnTo>
                    <a:pt x="8157943" y="177009"/>
                  </a:lnTo>
                  <a:lnTo>
                    <a:pt x="8132270" y="139001"/>
                  </a:lnTo>
                  <a:lnTo>
                    <a:pt x="8102060" y="104679"/>
                  </a:lnTo>
                  <a:lnTo>
                    <a:pt x="8067738" y="74469"/>
                  </a:lnTo>
                  <a:lnTo>
                    <a:pt x="8029730" y="48796"/>
                  </a:lnTo>
                  <a:lnTo>
                    <a:pt x="7988462" y="28086"/>
                  </a:lnTo>
                  <a:lnTo>
                    <a:pt x="7944361" y="12767"/>
                  </a:lnTo>
                  <a:lnTo>
                    <a:pt x="7897852" y="3262"/>
                  </a:lnTo>
                  <a:lnTo>
                    <a:pt x="7849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9590" y="334518"/>
              <a:ext cx="8206740" cy="2144395"/>
            </a:xfrm>
            <a:custGeom>
              <a:avLst/>
              <a:gdLst/>
              <a:ahLst/>
              <a:cxnLst/>
              <a:rect l="l" t="t" r="r" b="b"/>
              <a:pathLst>
                <a:path w="8206740" h="2144395">
                  <a:moveTo>
                    <a:pt x="0" y="357377"/>
                  </a:moveTo>
                  <a:lnTo>
                    <a:pt x="3262" y="308887"/>
                  </a:lnTo>
                  <a:lnTo>
                    <a:pt x="12766" y="262378"/>
                  </a:lnTo>
                  <a:lnTo>
                    <a:pt x="28085" y="218277"/>
                  </a:lnTo>
                  <a:lnTo>
                    <a:pt x="48793" y="177009"/>
                  </a:lnTo>
                  <a:lnTo>
                    <a:pt x="74466" y="139001"/>
                  </a:lnTo>
                  <a:lnTo>
                    <a:pt x="104676" y="104679"/>
                  </a:lnTo>
                  <a:lnTo>
                    <a:pt x="138999" y="74469"/>
                  </a:lnTo>
                  <a:lnTo>
                    <a:pt x="177007" y="48796"/>
                  </a:lnTo>
                  <a:lnTo>
                    <a:pt x="218277" y="28086"/>
                  </a:lnTo>
                  <a:lnTo>
                    <a:pt x="262381" y="12767"/>
                  </a:lnTo>
                  <a:lnTo>
                    <a:pt x="308894" y="3262"/>
                  </a:lnTo>
                  <a:lnTo>
                    <a:pt x="357390" y="0"/>
                  </a:lnTo>
                  <a:lnTo>
                    <a:pt x="7849361" y="0"/>
                  </a:lnTo>
                  <a:lnTo>
                    <a:pt x="7897852" y="3262"/>
                  </a:lnTo>
                  <a:lnTo>
                    <a:pt x="7944361" y="12767"/>
                  </a:lnTo>
                  <a:lnTo>
                    <a:pt x="7988462" y="28086"/>
                  </a:lnTo>
                  <a:lnTo>
                    <a:pt x="8029730" y="48796"/>
                  </a:lnTo>
                  <a:lnTo>
                    <a:pt x="8067738" y="74469"/>
                  </a:lnTo>
                  <a:lnTo>
                    <a:pt x="8102060" y="104679"/>
                  </a:lnTo>
                  <a:lnTo>
                    <a:pt x="8132270" y="139001"/>
                  </a:lnTo>
                  <a:lnTo>
                    <a:pt x="8157943" y="177009"/>
                  </a:lnTo>
                  <a:lnTo>
                    <a:pt x="8178653" y="218277"/>
                  </a:lnTo>
                  <a:lnTo>
                    <a:pt x="8193972" y="262378"/>
                  </a:lnTo>
                  <a:lnTo>
                    <a:pt x="8203477" y="308887"/>
                  </a:lnTo>
                  <a:lnTo>
                    <a:pt x="8206739" y="357377"/>
                  </a:lnTo>
                  <a:lnTo>
                    <a:pt x="8206739" y="1786889"/>
                  </a:lnTo>
                  <a:lnTo>
                    <a:pt x="8203477" y="1835380"/>
                  </a:lnTo>
                  <a:lnTo>
                    <a:pt x="8193972" y="1881889"/>
                  </a:lnTo>
                  <a:lnTo>
                    <a:pt x="8178653" y="1925990"/>
                  </a:lnTo>
                  <a:lnTo>
                    <a:pt x="8157943" y="1967258"/>
                  </a:lnTo>
                  <a:lnTo>
                    <a:pt x="8132270" y="2005266"/>
                  </a:lnTo>
                  <a:lnTo>
                    <a:pt x="8102060" y="2039588"/>
                  </a:lnTo>
                  <a:lnTo>
                    <a:pt x="8067738" y="2069798"/>
                  </a:lnTo>
                  <a:lnTo>
                    <a:pt x="8029730" y="2095471"/>
                  </a:lnTo>
                  <a:lnTo>
                    <a:pt x="7988462" y="2116181"/>
                  </a:lnTo>
                  <a:lnTo>
                    <a:pt x="7944361" y="2131500"/>
                  </a:lnTo>
                  <a:lnTo>
                    <a:pt x="7897852" y="2141005"/>
                  </a:lnTo>
                  <a:lnTo>
                    <a:pt x="7849361" y="2144267"/>
                  </a:lnTo>
                  <a:lnTo>
                    <a:pt x="357390" y="2144267"/>
                  </a:lnTo>
                  <a:lnTo>
                    <a:pt x="308894" y="2141005"/>
                  </a:lnTo>
                  <a:lnTo>
                    <a:pt x="262381" y="2131500"/>
                  </a:lnTo>
                  <a:lnTo>
                    <a:pt x="218277" y="2116181"/>
                  </a:lnTo>
                  <a:lnTo>
                    <a:pt x="177007" y="2095471"/>
                  </a:lnTo>
                  <a:lnTo>
                    <a:pt x="138999" y="2069798"/>
                  </a:lnTo>
                  <a:lnTo>
                    <a:pt x="104676" y="2039588"/>
                  </a:lnTo>
                  <a:lnTo>
                    <a:pt x="74466" y="2005266"/>
                  </a:lnTo>
                  <a:lnTo>
                    <a:pt x="48793" y="1967258"/>
                  </a:lnTo>
                  <a:lnTo>
                    <a:pt x="28085" y="1925990"/>
                  </a:lnTo>
                  <a:lnTo>
                    <a:pt x="12766" y="1881889"/>
                  </a:lnTo>
                  <a:lnTo>
                    <a:pt x="3262" y="1835380"/>
                  </a:lnTo>
                  <a:lnTo>
                    <a:pt x="0" y="1786889"/>
                  </a:lnTo>
                  <a:lnTo>
                    <a:pt x="0" y="357377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29590" y="2708910"/>
              <a:ext cx="8206740" cy="1737360"/>
            </a:xfrm>
            <a:custGeom>
              <a:avLst/>
              <a:gdLst/>
              <a:ahLst/>
              <a:cxnLst/>
              <a:rect l="l" t="t" r="r" b="b"/>
              <a:pathLst>
                <a:path w="8206740" h="1737360">
                  <a:moveTo>
                    <a:pt x="7917180" y="0"/>
                  </a:moveTo>
                  <a:lnTo>
                    <a:pt x="289559" y="0"/>
                  </a:lnTo>
                  <a:lnTo>
                    <a:pt x="242592" y="3790"/>
                  </a:lnTo>
                  <a:lnTo>
                    <a:pt x="198037" y="14764"/>
                  </a:lnTo>
                  <a:lnTo>
                    <a:pt x="156491" y="32325"/>
                  </a:lnTo>
                  <a:lnTo>
                    <a:pt x="118550" y="55875"/>
                  </a:lnTo>
                  <a:lnTo>
                    <a:pt x="84810" y="84820"/>
                  </a:lnTo>
                  <a:lnTo>
                    <a:pt x="55868" y="118561"/>
                  </a:lnTo>
                  <a:lnTo>
                    <a:pt x="32320" y="156502"/>
                  </a:lnTo>
                  <a:lnTo>
                    <a:pt x="14762" y="198046"/>
                  </a:lnTo>
                  <a:lnTo>
                    <a:pt x="3789" y="242598"/>
                  </a:lnTo>
                  <a:lnTo>
                    <a:pt x="0" y="289560"/>
                  </a:lnTo>
                  <a:lnTo>
                    <a:pt x="0" y="1447800"/>
                  </a:lnTo>
                  <a:lnTo>
                    <a:pt x="3789" y="1494761"/>
                  </a:lnTo>
                  <a:lnTo>
                    <a:pt x="14762" y="1539313"/>
                  </a:lnTo>
                  <a:lnTo>
                    <a:pt x="32320" y="1580857"/>
                  </a:lnTo>
                  <a:lnTo>
                    <a:pt x="55868" y="1618798"/>
                  </a:lnTo>
                  <a:lnTo>
                    <a:pt x="84810" y="1652539"/>
                  </a:lnTo>
                  <a:lnTo>
                    <a:pt x="118550" y="1681484"/>
                  </a:lnTo>
                  <a:lnTo>
                    <a:pt x="156491" y="1705034"/>
                  </a:lnTo>
                  <a:lnTo>
                    <a:pt x="198037" y="1722595"/>
                  </a:lnTo>
                  <a:lnTo>
                    <a:pt x="242592" y="1733569"/>
                  </a:lnTo>
                  <a:lnTo>
                    <a:pt x="289559" y="1737359"/>
                  </a:lnTo>
                  <a:lnTo>
                    <a:pt x="7917180" y="1737359"/>
                  </a:lnTo>
                  <a:lnTo>
                    <a:pt x="7964141" y="1733569"/>
                  </a:lnTo>
                  <a:lnTo>
                    <a:pt x="8008693" y="1722595"/>
                  </a:lnTo>
                  <a:lnTo>
                    <a:pt x="8050237" y="1705034"/>
                  </a:lnTo>
                  <a:lnTo>
                    <a:pt x="8088178" y="1681484"/>
                  </a:lnTo>
                  <a:lnTo>
                    <a:pt x="8121919" y="1652539"/>
                  </a:lnTo>
                  <a:lnTo>
                    <a:pt x="8150864" y="1618798"/>
                  </a:lnTo>
                  <a:lnTo>
                    <a:pt x="8174414" y="1580857"/>
                  </a:lnTo>
                  <a:lnTo>
                    <a:pt x="8191975" y="1539313"/>
                  </a:lnTo>
                  <a:lnTo>
                    <a:pt x="8202949" y="1494761"/>
                  </a:lnTo>
                  <a:lnTo>
                    <a:pt x="8206739" y="1447800"/>
                  </a:lnTo>
                  <a:lnTo>
                    <a:pt x="8206739" y="289560"/>
                  </a:lnTo>
                  <a:lnTo>
                    <a:pt x="8202949" y="242598"/>
                  </a:lnTo>
                  <a:lnTo>
                    <a:pt x="8191975" y="198046"/>
                  </a:lnTo>
                  <a:lnTo>
                    <a:pt x="8174414" y="156502"/>
                  </a:lnTo>
                  <a:lnTo>
                    <a:pt x="8150864" y="118561"/>
                  </a:lnTo>
                  <a:lnTo>
                    <a:pt x="8121919" y="84820"/>
                  </a:lnTo>
                  <a:lnTo>
                    <a:pt x="8088178" y="55875"/>
                  </a:lnTo>
                  <a:lnTo>
                    <a:pt x="8050237" y="32325"/>
                  </a:lnTo>
                  <a:lnTo>
                    <a:pt x="8008693" y="14764"/>
                  </a:lnTo>
                  <a:lnTo>
                    <a:pt x="7964141" y="3790"/>
                  </a:lnTo>
                  <a:lnTo>
                    <a:pt x="79171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9590" y="2708910"/>
              <a:ext cx="8206740" cy="1737360"/>
            </a:xfrm>
            <a:custGeom>
              <a:avLst/>
              <a:gdLst/>
              <a:ahLst/>
              <a:cxnLst/>
              <a:rect l="l" t="t" r="r" b="b"/>
              <a:pathLst>
                <a:path w="8206740" h="1737360">
                  <a:moveTo>
                    <a:pt x="0" y="289560"/>
                  </a:moveTo>
                  <a:lnTo>
                    <a:pt x="3789" y="242598"/>
                  </a:lnTo>
                  <a:lnTo>
                    <a:pt x="14762" y="198046"/>
                  </a:lnTo>
                  <a:lnTo>
                    <a:pt x="32320" y="156502"/>
                  </a:lnTo>
                  <a:lnTo>
                    <a:pt x="55868" y="118561"/>
                  </a:lnTo>
                  <a:lnTo>
                    <a:pt x="84810" y="84820"/>
                  </a:lnTo>
                  <a:lnTo>
                    <a:pt x="118550" y="55875"/>
                  </a:lnTo>
                  <a:lnTo>
                    <a:pt x="156491" y="32325"/>
                  </a:lnTo>
                  <a:lnTo>
                    <a:pt x="198037" y="14764"/>
                  </a:lnTo>
                  <a:lnTo>
                    <a:pt x="242592" y="3790"/>
                  </a:lnTo>
                  <a:lnTo>
                    <a:pt x="289559" y="0"/>
                  </a:lnTo>
                  <a:lnTo>
                    <a:pt x="7917180" y="0"/>
                  </a:lnTo>
                  <a:lnTo>
                    <a:pt x="7964141" y="3790"/>
                  </a:lnTo>
                  <a:lnTo>
                    <a:pt x="8008693" y="14764"/>
                  </a:lnTo>
                  <a:lnTo>
                    <a:pt x="8050237" y="32325"/>
                  </a:lnTo>
                  <a:lnTo>
                    <a:pt x="8088178" y="55875"/>
                  </a:lnTo>
                  <a:lnTo>
                    <a:pt x="8121919" y="84820"/>
                  </a:lnTo>
                  <a:lnTo>
                    <a:pt x="8150864" y="118561"/>
                  </a:lnTo>
                  <a:lnTo>
                    <a:pt x="8174414" y="156502"/>
                  </a:lnTo>
                  <a:lnTo>
                    <a:pt x="8191975" y="198046"/>
                  </a:lnTo>
                  <a:lnTo>
                    <a:pt x="8202949" y="242598"/>
                  </a:lnTo>
                  <a:lnTo>
                    <a:pt x="8206739" y="289560"/>
                  </a:lnTo>
                  <a:lnTo>
                    <a:pt x="8206739" y="1447800"/>
                  </a:lnTo>
                  <a:lnTo>
                    <a:pt x="8202949" y="1494761"/>
                  </a:lnTo>
                  <a:lnTo>
                    <a:pt x="8191975" y="1539313"/>
                  </a:lnTo>
                  <a:lnTo>
                    <a:pt x="8174414" y="1580857"/>
                  </a:lnTo>
                  <a:lnTo>
                    <a:pt x="8150864" y="1618798"/>
                  </a:lnTo>
                  <a:lnTo>
                    <a:pt x="8121919" y="1652539"/>
                  </a:lnTo>
                  <a:lnTo>
                    <a:pt x="8088178" y="1681484"/>
                  </a:lnTo>
                  <a:lnTo>
                    <a:pt x="8050237" y="1705034"/>
                  </a:lnTo>
                  <a:lnTo>
                    <a:pt x="8008693" y="1722595"/>
                  </a:lnTo>
                  <a:lnTo>
                    <a:pt x="7964141" y="1733569"/>
                  </a:lnTo>
                  <a:lnTo>
                    <a:pt x="7917180" y="1737359"/>
                  </a:lnTo>
                  <a:lnTo>
                    <a:pt x="289559" y="1737359"/>
                  </a:lnTo>
                  <a:lnTo>
                    <a:pt x="242592" y="1733569"/>
                  </a:lnTo>
                  <a:lnTo>
                    <a:pt x="198037" y="1722595"/>
                  </a:lnTo>
                  <a:lnTo>
                    <a:pt x="156491" y="1705034"/>
                  </a:lnTo>
                  <a:lnTo>
                    <a:pt x="118550" y="1681484"/>
                  </a:lnTo>
                  <a:lnTo>
                    <a:pt x="84810" y="1652539"/>
                  </a:lnTo>
                  <a:lnTo>
                    <a:pt x="55868" y="1618798"/>
                  </a:lnTo>
                  <a:lnTo>
                    <a:pt x="32320" y="1580857"/>
                  </a:lnTo>
                  <a:lnTo>
                    <a:pt x="14762" y="1539313"/>
                  </a:lnTo>
                  <a:lnTo>
                    <a:pt x="3789" y="1494761"/>
                  </a:lnTo>
                  <a:lnTo>
                    <a:pt x="0" y="1447800"/>
                  </a:lnTo>
                  <a:lnTo>
                    <a:pt x="0" y="289560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02944" y="451484"/>
            <a:ext cx="7656830" cy="3844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Allah’ı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anmanın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güzel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yollarından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biri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namaz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kılmaktır.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Namaz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kılarken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okumak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için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de</a:t>
            </a:r>
            <a:endParaRPr sz="24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2400" b="1" spc="-25" dirty="0">
                <a:latin typeface="Calibri"/>
                <a:cs typeface="Calibri"/>
              </a:rPr>
              <a:t>Kur’an’dan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bazı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ayet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ya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da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sureleri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öğrenmeliyiz.</a:t>
            </a:r>
            <a:endParaRPr sz="2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Yüce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Allah,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Müzzemmil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suresinde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Kur’an’ı,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ayetleri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üzerinde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düşünerek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ağır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ağır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okumamızı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emretmiştir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15"/>
              </a:spcBef>
            </a:pPr>
            <a:endParaRPr sz="24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Peygamberimiz,</a:t>
            </a:r>
            <a:endParaRPr sz="2400">
              <a:latin typeface="Calibri"/>
              <a:cs typeface="Calibri"/>
            </a:endParaRPr>
          </a:p>
          <a:p>
            <a:pPr marL="12700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Kur’an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okurken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zorluk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çeken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ve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buna</a:t>
            </a:r>
            <a:endParaRPr sz="2400">
              <a:latin typeface="Calibri"/>
              <a:cs typeface="Calibri"/>
            </a:endParaRPr>
          </a:p>
          <a:p>
            <a:pPr marL="951230" marR="941705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Calibri"/>
                <a:cs typeface="Calibri"/>
              </a:rPr>
              <a:t>rağmen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onu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okumaya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çalışan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kimselerin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daha </a:t>
            </a:r>
            <a:r>
              <a:rPr sz="2400" b="1" dirty="0">
                <a:latin typeface="Calibri"/>
                <a:cs typeface="Calibri"/>
              </a:rPr>
              <a:t>çok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sevap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kazanacağını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müjdelemiştir.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35963" y="4652771"/>
            <a:ext cx="7161530" cy="2013585"/>
            <a:chOff x="1235963" y="4652771"/>
            <a:chExt cx="7161530" cy="201358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963" y="4652771"/>
              <a:ext cx="2398776" cy="20025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216" y="4669535"/>
              <a:ext cx="2097024" cy="19964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506730" y="770381"/>
              <a:ext cx="4425950" cy="5671185"/>
            </a:xfrm>
            <a:custGeom>
              <a:avLst/>
              <a:gdLst/>
              <a:ahLst/>
              <a:cxnLst/>
              <a:rect l="l" t="t" r="r" b="b"/>
              <a:pathLst>
                <a:path w="4425950" h="5671185">
                  <a:moveTo>
                    <a:pt x="3688080" y="0"/>
                  </a:moveTo>
                  <a:lnTo>
                    <a:pt x="737628" y="0"/>
                  </a:lnTo>
                  <a:lnTo>
                    <a:pt x="689129" y="1568"/>
                  </a:lnTo>
                  <a:lnTo>
                    <a:pt x="641468" y="6210"/>
                  </a:lnTo>
                  <a:lnTo>
                    <a:pt x="594741" y="13827"/>
                  </a:lnTo>
                  <a:lnTo>
                    <a:pt x="549047" y="24323"/>
                  </a:lnTo>
                  <a:lnTo>
                    <a:pt x="504482" y="37600"/>
                  </a:lnTo>
                  <a:lnTo>
                    <a:pt x="461143" y="53561"/>
                  </a:lnTo>
                  <a:lnTo>
                    <a:pt x="419128" y="72109"/>
                  </a:lnTo>
                  <a:lnTo>
                    <a:pt x="378533" y="93147"/>
                  </a:lnTo>
                  <a:lnTo>
                    <a:pt x="339457" y="116578"/>
                  </a:lnTo>
                  <a:lnTo>
                    <a:pt x="301996" y="142305"/>
                  </a:lnTo>
                  <a:lnTo>
                    <a:pt x="266247" y="170229"/>
                  </a:lnTo>
                  <a:lnTo>
                    <a:pt x="232308" y="200256"/>
                  </a:lnTo>
                  <a:lnTo>
                    <a:pt x="200275" y="232286"/>
                  </a:lnTo>
                  <a:lnTo>
                    <a:pt x="170247" y="266224"/>
                  </a:lnTo>
                  <a:lnTo>
                    <a:pt x="142320" y="301971"/>
                  </a:lnTo>
                  <a:lnTo>
                    <a:pt x="116591" y="339431"/>
                  </a:lnTo>
                  <a:lnTo>
                    <a:pt x="93158" y="378507"/>
                  </a:lnTo>
                  <a:lnTo>
                    <a:pt x="72118" y="419101"/>
                  </a:lnTo>
                  <a:lnTo>
                    <a:pt x="53568" y="461116"/>
                  </a:lnTo>
                  <a:lnTo>
                    <a:pt x="37605" y="504456"/>
                  </a:lnTo>
                  <a:lnTo>
                    <a:pt x="24326" y="549022"/>
                  </a:lnTo>
                  <a:lnTo>
                    <a:pt x="13829" y="594719"/>
                  </a:lnTo>
                  <a:lnTo>
                    <a:pt x="6211" y="641448"/>
                  </a:lnTo>
                  <a:lnTo>
                    <a:pt x="1569" y="689112"/>
                  </a:lnTo>
                  <a:lnTo>
                    <a:pt x="0" y="737615"/>
                  </a:lnTo>
                  <a:lnTo>
                    <a:pt x="0" y="4933175"/>
                  </a:lnTo>
                  <a:lnTo>
                    <a:pt x="1569" y="4981674"/>
                  </a:lnTo>
                  <a:lnTo>
                    <a:pt x="6211" y="5029335"/>
                  </a:lnTo>
                  <a:lnTo>
                    <a:pt x="13829" y="5076062"/>
                  </a:lnTo>
                  <a:lnTo>
                    <a:pt x="24326" y="5121756"/>
                  </a:lnTo>
                  <a:lnTo>
                    <a:pt x="37605" y="5166321"/>
                  </a:lnTo>
                  <a:lnTo>
                    <a:pt x="53568" y="5209660"/>
                  </a:lnTo>
                  <a:lnTo>
                    <a:pt x="72118" y="5251675"/>
                  </a:lnTo>
                  <a:lnTo>
                    <a:pt x="93158" y="5292270"/>
                  </a:lnTo>
                  <a:lnTo>
                    <a:pt x="116591" y="5331346"/>
                  </a:lnTo>
                  <a:lnTo>
                    <a:pt x="142320" y="5368807"/>
                  </a:lnTo>
                  <a:lnTo>
                    <a:pt x="170247" y="5404556"/>
                  </a:lnTo>
                  <a:lnTo>
                    <a:pt x="200275" y="5438495"/>
                  </a:lnTo>
                  <a:lnTo>
                    <a:pt x="232308" y="5470528"/>
                  </a:lnTo>
                  <a:lnTo>
                    <a:pt x="266247" y="5500556"/>
                  </a:lnTo>
                  <a:lnTo>
                    <a:pt x="301996" y="5528483"/>
                  </a:lnTo>
                  <a:lnTo>
                    <a:pt x="339457" y="5554212"/>
                  </a:lnTo>
                  <a:lnTo>
                    <a:pt x="378533" y="5577645"/>
                  </a:lnTo>
                  <a:lnTo>
                    <a:pt x="419128" y="5598685"/>
                  </a:lnTo>
                  <a:lnTo>
                    <a:pt x="461143" y="5617235"/>
                  </a:lnTo>
                  <a:lnTo>
                    <a:pt x="504482" y="5633198"/>
                  </a:lnTo>
                  <a:lnTo>
                    <a:pt x="549047" y="5646477"/>
                  </a:lnTo>
                  <a:lnTo>
                    <a:pt x="594741" y="5656974"/>
                  </a:lnTo>
                  <a:lnTo>
                    <a:pt x="641468" y="5664592"/>
                  </a:lnTo>
                  <a:lnTo>
                    <a:pt x="689129" y="5669234"/>
                  </a:lnTo>
                  <a:lnTo>
                    <a:pt x="737628" y="5670804"/>
                  </a:lnTo>
                  <a:lnTo>
                    <a:pt x="3688080" y="5670804"/>
                  </a:lnTo>
                  <a:lnTo>
                    <a:pt x="3736583" y="5669234"/>
                  </a:lnTo>
                  <a:lnTo>
                    <a:pt x="3784247" y="5664592"/>
                  </a:lnTo>
                  <a:lnTo>
                    <a:pt x="3830976" y="5656974"/>
                  </a:lnTo>
                  <a:lnTo>
                    <a:pt x="3876673" y="5646477"/>
                  </a:lnTo>
                  <a:lnTo>
                    <a:pt x="3921239" y="5633198"/>
                  </a:lnTo>
                  <a:lnTo>
                    <a:pt x="3964579" y="5617235"/>
                  </a:lnTo>
                  <a:lnTo>
                    <a:pt x="4006594" y="5598685"/>
                  </a:lnTo>
                  <a:lnTo>
                    <a:pt x="4047188" y="5577645"/>
                  </a:lnTo>
                  <a:lnTo>
                    <a:pt x="4086264" y="5554212"/>
                  </a:lnTo>
                  <a:lnTo>
                    <a:pt x="4123724" y="5528483"/>
                  </a:lnTo>
                  <a:lnTo>
                    <a:pt x="4159471" y="5500556"/>
                  </a:lnTo>
                  <a:lnTo>
                    <a:pt x="4193409" y="5470528"/>
                  </a:lnTo>
                  <a:lnTo>
                    <a:pt x="4225439" y="5438495"/>
                  </a:lnTo>
                  <a:lnTo>
                    <a:pt x="4255466" y="5404556"/>
                  </a:lnTo>
                  <a:lnTo>
                    <a:pt x="4283390" y="5368807"/>
                  </a:lnTo>
                  <a:lnTo>
                    <a:pt x="4309117" y="5331346"/>
                  </a:lnTo>
                  <a:lnTo>
                    <a:pt x="4332548" y="5292270"/>
                  </a:lnTo>
                  <a:lnTo>
                    <a:pt x="4353586" y="5251675"/>
                  </a:lnTo>
                  <a:lnTo>
                    <a:pt x="4372134" y="5209660"/>
                  </a:lnTo>
                  <a:lnTo>
                    <a:pt x="4388095" y="5166321"/>
                  </a:lnTo>
                  <a:lnTo>
                    <a:pt x="4401372" y="5121756"/>
                  </a:lnTo>
                  <a:lnTo>
                    <a:pt x="4411868" y="5076062"/>
                  </a:lnTo>
                  <a:lnTo>
                    <a:pt x="4419485" y="5029335"/>
                  </a:lnTo>
                  <a:lnTo>
                    <a:pt x="4424127" y="4981674"/>
                  </a:lnTo>
                  <a:lnTo>
                    <a:pt x="4425696" y="4933175"/>
                  </a:lnTo>
                  <a:lnTo>
                    <a:pt x="4425696" y="737615"/>
                  </a:lnTo>
                  <a:lnTo>
                    <a:pt x="4424127" y="689112"/>
                  </a:lnTo>
                  <a:lnTo>
                    <a:pt x="4419485" y="641448"/>
                  </a:lnTo>
                  <a:lnTo>
                    <a:pt x="4411868" y="594719"/>
                  </a:lnTo>
                  <a:lnTo>
                    <a:pt x="4401372" y="549022"/>
                  </a:lnTo>
                  <a:lnTo>
                    <a:pt x="4388095" y="504456"/>
                  </a:lnTo>
                  <a:lnTo>
                    <a:pt x="4372134" y="461116"/>
                  </a:lnTo>
                  <a:lnTo>
                    <a:pt x="4353586" y="419101"/>
                  </a:lnTo>
                  <a:lnTo>
                    <a:pt x="4332548" y="378507"/>
                  </a:lnTo>
                  <a:lnTo>
                    <a:pt x="4309117" y="339431"/>
                  </a:lnTo>
                  <a:lnTo>
                    <a:pt x="4283390" y="301971"/>
                  </a:lnTo>
                  <a:lnTo>
                    <a:pt x="4255466" y="266224"/>
                  </a:lnTo>
                  <a:lnTo>
                    <a:pt x="4225439" y="232286"/>
                  </a:lnTo>
                  <a:lnTo>
                    <a:pt x="4193409" y="200256"/>
                  </a:lnTo>
                  <a:lnTo>
                    <a:pt x="4159471" y="170229"/>
                  </a:lnTo>
                  <a:lnTo>
                    <a:pt x="4123724" y="142305"/>
                  </a:lnTo>
                  <a:lnTo>
                    <a:pt x="4086264" y="116578"/>
                  </a:lnTo>
                  <a:lnTo>
                    <a:pt x="4047188" y="93147"/>
                  </a:lnTo>
                  <a:lnTo>
                    <a:pt x="4006594" y="72109"/>
                  </a:lnTo>
                  <a:lnTo>
                    <a:pt x="3964579" y="53561"/>
                  </a:lnTo>
                  <a:lnTo>
                    <a:pt x="3921239" y="37600"/>
                  </a:lnTo>
                  <a:lnTo>
                    <a:pt x="3876673" y="24323"/>
                  </a:lnTo>
                  <a:lnTo>
                    <a:pt x="3830976" y="13827"/>
                  </a:lnTo>
                  <a:lnTo>
                    <a:pt x="3784247" y="6210"/>
                  </a:lnTo>
                  <a:lnTo>
                    <a:pt x="3736583" y="1568"/>
                  </a:lnTo>
                  <a:lnTo>
                    <a:pt x="36880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6730" y="770381"/>
              <a:ext cx="4425950" cy="5671185"/>
            </a:xfrm>
            <a:custGeom>
              <a:avLst/>
              <a:gdLst/>
              <a:ahLst/>
              <a:cxnLst/>
              <a:rect l="l" t="t" r="r" b="b"/>
              <a:pathLst>
                <a:path w="4425950" h="5671185">
                  <a:moveTo>
                    <a:pt x="0" y="737615"/>
                  </a:moveTo>
                  <a:lnTo>
                    <a:pt x="1569" y="689112"/>
                  </a:lnTo>
                  <a:lnTo>
                    <a:pt x="6211" y="641448"/>
                  </a:lnTo>
                  <a:lnTo>
                    <a:pt x="13829" y="594719"/>
                  </a:lnTo>
                  <a:lnTo>
                    <a:pt x="24326" y="549022"/>
                  </a:lnTo>
                  <a:lnTo>
                    <a:pt x="37605" y="504456"/>
                  </a:lnTo>
                  <a:lnTo>
                    <a:pt x="53568" y="461116"/>
                  </a:lnTo>
                  <a:lnTo>
                    <a:pt x="72118" y="419101"/>
                  </a:lnTo>
                  <a:lnTo>
                    <a:pt x="93158" y="378507"/>
                  </a:lnTo>
                  <a:lnTo>
                    <a:pt x="116591" y="339431"/>
                  </a:lnTo>
                  <a:lnTo>
                    <a:pt x="142320" y="301971"/>
                  </a:lnTo>
                  <a:lnTo>
                    <a:pt x="170247" y="266224"/>
                  </a:lnTo>
                  <a:lnTo>
                    <a:pt x="200275" y="232286"/>
                  </a:lnTo>
                  <a:lnTo>
                    <a:pt x="232308" y="200256"/>
                  </a:lnTo>
                  <a:lnTo>
                    <a:pt x="266247" y="170229"/>
                  </a:lnTo>
                  <a:lnTo>
                    <a:pt x="301996" y="142305"/>
                  </a:lnTo>
                  <a:lnTo>
                    <a:pt x="339457" y="116578"/>
                  </a:lnTo>
                  <a:lnTo>
                    <a:pt x="378533" y="93147"/>
                  </a:lnTo>
                  <a:lnTo>
                    <a:pt x="419128" y="72109"/>
                  </a:lnTo>
                  <a:lnTo>
                    <a:pt x="461143" y="53561"/>
                  </a:lnTo>
                  <a:lnTo>
                    <a:pt x="504482" y="37600"/>
                  </a:lnTo>
                  <a:lnTo>
                    <a:pt x="549047" y="24323"/>
                  </a:lnTo>
                  <a:lnTo>
                    <a:pt x="594741" y="13827"/>
                  </a:lnTo>
                  <a:lnTo>
                    <a:pt x="641468" y="6210"/>
                  </a:lnTo>
                  <a:lnTo>
                    <a:pt x="689129" y="1568"/>
                  </a:lnTo>
                  <a:lnTo>
                    <a:pt x="737628" y="0"/>
                  </a:lnTo>
                  <a:lnTo>
                    <a:pt x="3688080" y="0"/>
                  </a:lnTo>
                  <a:lnTo>
                    <a:pt x="3736583" y="1568"/>
                  </a:lnTo>
                  <a:lnTo>
                    <a:pt x="3784247" y="6210"/>
                  </a:lnTo>
                  <a:lnTo>
                    <a:pt x="3830976" y="13827"/>
                  </a:lnTo>
                  <a:lnTo>
                    <a:pt x="3876673" y="24323"/>
                  </a:lnTo>
                  <a:lnTo>
                    <a:pt x="3921239" y="37600"/>
                  </a:lnTo>
                  <a:lnTo>
                    <a:pt x="3964579" y="53561"/>
                  </a:lnTo>
                  <a:lnTo>
                    <a:pt x="4006594" y="72109"/>
                  </a:lnTo>
                  <a:lnTo>
                    <a:pt x="4047188" y="93147"/>
                  </a:lnTo>
                  <a:lnTo>
                    <a:pt x="4086264" y="116578"/>
                  </a:lnTo>
                  <a:lnTo>
                    <a:pt x="4123724" y="142305"/>
                  </a:lnTo>
                  <a:lnTo>
                    <a:pt x="4159471" y="170229"/>
                  </a:lnTo>
                  <a:lnTo>
                    <a:pt x="4193409" y="200256"/>
                  </a:lnTo>
                  <a:lnTo>
                    <a:pt x="4225439" y="232286"/>
                  </a:lnTo>
                  <a:lnTo>
                    <a:pt x="4255466" y="266224"/>
                  </a:lnTo>
                  <a:lnTo>
                    <a:pt x="4283390" y="301971"/>
                  </a:lnTo>
                  <a:lnTo>
                    <a:pt x="4309117" y="339431"/>
                  </a:lnTo>
                  <a:lnTo>
                    <a:pt x="4332548" y="378507"/>
                  </a:lnTo>
                  <a:lnTo>
                    <a:pt x="4353586" y="419101"/>
                  </a:lnTo>
                  <a:lnTo>
                    <a:pt x="4372134" y="461116"/>
                  </a:lnTo>
                  <a:lnTo>
                    <a:pt x="4388095" y="504456"/>
                  </a:lnTo>
                  <a:lnTo>
                    <a:pt x="4401372" y="549022"/>
                  </a:lnTo>
                  <a:lnTo>
                    <a:pt x="4411868" y="594719"/>
                  </a:lnTo>
                  <a:lnTo>
                    <a:pt x="4419485" y="641448"/>
                  </a:lnTo>
                  <a:lnTo>
                    <a:pt x="4424127" y="689112"/>
                  </a:lnTo>
                  <a:lnTo>
                    <a:pt x="4425696" y="737615"/>
                  </a:lnTo>
                  <a:lnTo>
                    <a:pt x="4425696" y="4933175"/>
                  </a:lnTo>
                  <a:lnTo>
                    <a:pt x="4424127" y="4981674"/>
                  </a:lnTo>
                  <a:lnTo>
                    <a:pt x="4419485" y="5029335"/>
                  </a:lnTo>
                  <a:lnTo>
                    <a:pt x="4411868" y="5076062"/>
                  </a:lnTo>
                  <a:lnTo>
                    <a:pt x="4401372" y="5121756"/>
                  </a:lnTo>
                  <a:lnTo>
                    <a:pt x="4388095" y="5166321"/>
                  </a:lnTo>
                  <a:lnTo>
                    <a:pt x="4372134" y="5209660"/>
                  </a:lnTo>
                  <a:lnTo>
                    <a:pt x="4353586" y="5251675"/>
                  </a:lnTo>
                  <a:lnTo>
                    <a:pt x="4332548" y="5292270"/>
                  </a:lnTo>
                  <a:lnTo>
                    <a:pt x="4309117" y="5331346"/>
                  </a:lnTo>
                  <a:lnTo>
                    <a:pt x="4283390" y="5368807"/>
                  </a:lnTo>
                  <a:lnTo>
                    <a:pt x="4255466" y="5404556"/>
                  </a:lnTo>
                  <a:lnTo>
                    <a:pt x="4225439" y="5438495"/>
                  </a:lnTo>
                  <a:lnTo>
                    <a:pt x="4193409" y="5470528"/>
                  </a:lnTo>
                  <a:lnTo>
                    <a:pt x="4159471" y="5500556"/>
                  </a:lnTo>
                  <a:lnTo>
                    <a:pt x="4123724" y="5528483"/>
                  </a:lnTo>
                  <a:lnTo>
                    <a:pt x="4086264" y="5554212"/>
                  </a:lnTo>
                  <a:lnTo>
                    <a:pt x="4047188" y="5577645"/>
                  </a:lnTo>
                  <a:lnTo>
                    <a:pt x="4006594" y="5598685"/>
                  </a:lnTo>
                  <a:lnTo>
                    <a:pt x="3964579" y="5617235"/>
                  </a:lnTo>
                  <a:lnTo>
                    <a:pt x="3921239" y="5633198"/>
                  </a:lnTo>
                  <a:lnTo>
                    <a:pt x="3876673" y="5646477"/>
                  </a:lnTo>
                  <a:lnTo>
                    <a:pt x="3830976" y="5656974"/>
                  </a:lnTo>
                  <a:lnTo>
                    <a:pt x="3784247" y="5664592"/>
                  </a:lnTo>
                  <a:lnTo>
                    <a:pt x="3736583" y="5669234"/>
                  </a:lnTo>
                  <a:lnTo>
                    <a:pt x="3688080" y="5670804"/>
                  </a:lnTo>
                  <a:lnTo>
                    <a:pt x="737628" y="5670804"/>
                  </a:lnTo>
                  <a:lnTo>
                    <a:pt x="689129" y="5669234"/>
                  </a:lnTo>
                  <a:lnTo>
                    <a:pt x="641468" y="5664592"/>
                  </a:lnTo>
                  <a:lnTo>
                    <a:pt x="594741" y="5656974"/>
                  </a:lnTo>
                  <a:lnTo>
                    <a:pt x="549047" y="5646477"/>
                  </a:lnTo>
                  <a:lnTo>
                    <a:pt x="504482" y="5633198"/>
                  </a:lnTo>
                  <a:lnTo>
                    <a:pt x="461143" y="5617235"/>
                  </a:lnTo>
                  <a:lnTo>
                    <a:pt x="419128" y="5598685"/>
                  </a:lnTo>
                  <a:lnTo>
                    <a:pt x="378533" y="5577645"/>
                  </a:lnTo>
                  <a:lnTo>
                    <a:pt x="339457" y="5554212"/>
                  </a:lnTo>
                  <a:lnTo>
                    <a:pt x="301996" y="5528483"/>
                  </a:lnTo>
                  <a:lnTo>
                    <a:pt x="266247" y="5500556"/>
                  </a:lnTo>
                  <a:lnTo>
                    <a:pt x="232308" y="5470528"/>
                  </a:lnTo>
                  <a:lnTo>
                    <a:pt x="200275" y="5438495"/>
                  </a:lnTo>
                  <a:lnTo>
                    <a:pt x="170247" y="5404556"/>
                  </a:lnTo>
                  <a:lnTo>
                    <a:pt x="142320" y="5368807"/>
                  </a:lnTo>
                  <a:lnTo>
                    <a:pt x="116591" y="5331346"/>
                  </a:lnTo>
                  <a:lnTo>
                    <a:pt x="93158" y="5292270"/>
                  </a:lnTo>
                  <a:lnTo>
                    <a:pt x="72118" y="5251675"/>
                  </a:lnTo>
                  <a:lnTo>
                    <a:pt x="53568" y="5209660"/>
                  </a:lnTo>
                  <a:lnTo>
                    <a:pt x="37605" y="5166321"/>
                  </a:lnTo>
                  <a:lnTo>
                    <a:pt x="24326" y="5121756"/>
                  </a:lnTo>
                  <a:lnTo>
                    <a:pt x="13829" y="5076062"/>
                  </a:lnTo>
                  <a:lnTo>
                    <a:pt x="6211" y="5029335"/>
                  </a:lnTo>
                  <a:lnTo>
                    <a:pt x="1569" y="4981674"/>
                  </a:lnTo>
                  <a:lnTo>
                    <a:pt x="0" y="4933175"/>
                  </a:lnTo>
                  <a:lnTo>
                    <a:pt x="0" y="737615"/>
                  </a:lnTo>
                  <a:close/>
                </a:path>
              </a:pathLst>
            </a:custGeom>
            <a:ln w="1270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24585" y="999490"/>
            <a:ext cx="3790950" cy="5147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Kur’an</a:t>
            </a:r>
            <a:r>
              <a:rPr sz="2400" b="1" spc="-1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okumak,</a:t>
            </a:r>
            <a:endParaRPr sz="2400">
              <a:latin typeface="Calibri"/>
              <a:cs typeface="Calibri"/>
            </a:endParaRPr>
          </a:p>
          <a:p>
            <a:pPr marL="5715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insanı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psikolojik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açıdan</a:t>
            </a:r>
            <a:r>
              <a:rPr sz="2400" b="1" spc="-25" dirty="0">
                <a:latin typeface="Calibri"/>
                <a:cs typeface="Calibri"/>
              </a:rPr>
              <a:t> da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rahatlatır.</a:t>
            </a:r>
            <a:endParaRPr sz="2400">
              <a:latin typeface="Calibri"/>
              <a:cs typeface="Calibri"/>
            </a:endParaRPr>
          </a:p>
          <a:p>
            <a:pPr marL="340360" marR="332740" indent="43815" algn="just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Kendisini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görüp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gözeten </a:t>
            </a:r>
            <a:r>
              <a:rPr sz="2400" b="1" dirty="0">
                <a:latin typeface="Calibri"/>
                <a:cs typeface="Calibri"/>
              </a:rPr>
              <a:t>yüce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bir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varlığı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tanıyan, </a:t>
            </a:r>
            <a:r>
              <a:rPr sz="2400" b="1" dirty="0">
                <a:latin typeface="Calibri"/>
                <a:cs typeface="Calibri"/>
              </a:rPr>
              <a:t>boş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yere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yaratılmadığını,</a:t>
            </a:r>
            <a:endParaRPr sz="2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Calibri"/>
                <a:cs typeface="Calibri"/>
              </a:rPr>
              <a:t>dünyada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bulunma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gerekçesini </a:t>
            </a:r>
            <a:r>
              <a:rPr sz="2400" b="1" dirty="0">
                <a:latin typeface="Calibri"/>
                <a:cs typeface="Calibri"/>
              </a:rPr>
              <a:t>ve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bu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hayatın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bitiminde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sürekli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kalacağı</a:t>
            </a:r>
            <a:endParaRPr sz="2400">
              <a:latin typeface="Calibri"/>
              <a:cs typeface="Calibri"/>
            </a:endParaRPr>
          </a:p>
          <a:p>
            <a:pPr marL="151130" marR="143510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bir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ahiret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hayatının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varlığını </a:t>
            </a:r>
            <a:r>
              <a:rPr sz="2400" b="1" dirty="0">
                <a:latin typeface="Calibri"/>
                <a:cs typeface="Calibri"/>
              </a:rPr>
              <a:t>öğrenen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insan,</a:t>
            </a:r>
            <a:endParaRPr sz="2400">
              <a:latin typeface="Calibri"/>
              <a:cs typeface="Calibri"/>
            </a:endParaRPr>
          </a:p>
          <a:p>
            <a:pPr marL="276225" marR="271780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bu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hayatı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güzel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şekilde değerlendirmeye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latin typeface="Calibri"/>
                <a:cs typeface="Calibri"/>
              </a:rPr>
              <a:t>çalışacaktır.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45252" y="733044"/>
            <a:ext cx="3264535" cy="5694045"/>
            <a:chOff x="5445252" y="733044"/>
            <a:chExt cx="3264535" cy="569404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7360" y="733044"/>
              <a:ext cx="3009772" cy="28526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5252" y="3980751"/>
              <a:ext cx="3264154" cy="24457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155333" y="167004"/>
              <a:ext cx="1366520" cy="6525895"/>
            </a:xfrm>
            <a:custGeom>
              <a:avLst/>
              <a:gdLst/>
              <a:ahLst/>
              <a:cxnLst/>
              <a:rect l="l" t="t" r="r" b="b"/>
              <a:pathLst>
                <a:path w="1366520" h="6525895">
                  <a:moveTo>
                    <a:pt x="15265" y="0"/>
                  </a:moveTo>
                  <a:lnTo>
                    <a:pt x="49253" y="34349"/>
                  </a:lnTo>
                  <a:lnTo>
                    <a:pt x="82809" y="68964"/>
                  </a:lnTo>
                  <a:lnTo>
                    <a:pt x="115931" y="103841"/>
                  </a:lnTo>
                  <a:lnTo>
                    <a:pt x="148621" y="138977"/>
                  </a:lnTo>
                  <a:lnTo>
                    <a:pt x="180877" y="174368"/>
                  </a:lnTo>
                  <a:lnTo>
                    <a:pt x="212701" y="210012"/>
                  </a:lnTo>
                  <a:lnTo>
                    <a:pt x="244091" y="245904"/>
                  </a:lnTo>
                  <a:lnTo>
                    <a:pt x="275049" y="282041"/>
                  </a:lnTo>
                  <a:lnTo>
                    <a:pt x="305573" y="318420"/>
                  </a:lnTo>
                  <a:lnTo>
                    <a:pt x="335665" y="355038"/>
                  </a:lnTo>
                  <a:lnTo>
                    <a:pt x="365324" y="391890"/>
                  </a:lnTo>
                  <a:lnTo>
                    <a:pt x="394549" y="428975"/>
                  </a:lnTo>
                  <a:lnTo>
                    <a:pt x="423342" y="466287"/>
                  </a:lnTo>
                  <a:lnTo>
                    <a:pt x="451702" y="503824"/>
                  </a:lnTo>
                  <a:lnTo>
                    <a:pt x="479629" y="541583"/>
                  </a:lnTo>
                  <a:lnTo>
                    <a:pt x="507122" y="579559"/>
                  </a:lnTo>
                  <a:lnTo>
                    <a:pt x="534183" y="617750"/>
                  </a:lnTo>
                  <a:lnTo>
                    <a:pt x="560811" y="656153"/>
                  </a:lnTo>
                  <a:lnTo>
                    <a:pt x="587006" y="694763"/>
                  </a:lnTo>
                  <a:lnTo>
                    <a:pt x="612768" y="733577"/>
                  </a:lnTo>
                  <a:lnTo>
                    <a:pt x="638097" y="772592"/>
                  </a:lnTo>
                  <a:lnTo>
                    <a:pt x="662993" y="811805"/>
                  </a:lnTo>
                  <a:lnTo>
                    <a:pt x="687456" y="851212"/>
                  </a:lnTo>
                  <a:lnTo>
                    <a:pt x="711486" y="890810"/>
                  </a:lnTo>
                  <a:lnTo>
                    <a:pt x="735083" y="930595"/>
                  </a:lnTo>
                  <a:lnTo>
                    <a:pt x="758247" y="970564"/>
                  </a:lnTo>
                  <a:lnTo>
                    <a:pt x="780978" y="1010714"/>
                  </a:lnTo>
                  <a:lnTo>
                    <a:pt x="803276" y="1051040"/>
                  </a:lnTo>
                  <a:lnTo>
                    <a:pt x="825141" y="1091541"/>
                  </a:lnTo>
                  <a:lnTo>
                    <a:pt x="846573" y="1132211"/>
                  </a:lnTo>
                  <a:lnTo>
                    <a:pt x="867573" y="1173049"/>
                  </a:lnTo>
                  <a:lnTo>
                    <a:pt x="888139" y="1214050"/>
                  </a:lnTo>
                  <a:lnTo>
                    <a:pt x="908272" y="1255211"/>
                  </a:lnTo>
                  <a:lnTo>
                    <a:pt x="927972" y="1296529"/>
                  </a:lnTo>
                  <a:lnTo>
                    <a:pt x="947240" y="1338000"/>
                  </a:lnTo>
                  <a:lnTo>
                    <a:pt x="966074" y="1379621"/>
                  </a:lnTo>
                  <a:lnTo>
                    <a:pt x="984475" y="1421388"/>
                  </a:lnTo>
                  <a:lnTo>
                    <a:pt x="1002444" y="1463299"/>
                  </a:lnTo>
                  <a:lnTo>
                    <a:pt x="1019979" y="1505349"/>
                  </a:lnTo>
                  <a:lnTo>
                    <a:pt x="1037082" y="1547535"/>
                  </a:lnTo>
                  <a:lnTo>
                    <a:pt x="1053751" y="1589854"/>
                  </a:lnTo>
                  <a:lnTo>
                    <a:pt x="1069987" y="1632303"/>
                  </a:lnTo>
                  <a:lnTo>
                    <a:pt x="1085791" y="1674877"/>
                  </a:lnTo>
                  <a:lnTo>
                    <a:pt x="1101162" y="1717574"/>
                  </a:lnTo>
                  <a:lnTo>
                    <a:pt x="1116099" y="1760391"/>
                  </a:lnTo>
                  <a:lnTo>
                    <a:pt x="1130604" y="1803323"/>
                  </a:lnTo>
                  <a:lnTo>
                    <a:pt x="1144675" y="1846368"/>
                  </a:lnTo>
                  <a:lnTo>
                    <a:pt x="1158314" y="1889521"/>
                  </a:lnTo>
                  <a:lnTo>
                    <a:pt x="1171520" y="1932781"/>
                  </a:lnTo>
                  <a:lnTo>
                    <a:pt x="1184292" y="1976142"/>
                  </a:lnTo>
                  <a:lnTo>
                    <a:pt x="1196632" y="2019602"/>
                  </a:lnTo>
                  <a:lnTo>
                    <a:pt x="1208539" y="2063158"/>
                  </a:lnTo>
                  <a:lnTo>
                    <a:pt x="1220013" y="2106805"/>
                  </a:lnTo>
                  <a:lnTo>
                    <a:pt x="1231053" y="2150541"/>
                  </a:lnTo>
                  <a:lnTo>
                    <a:pt x="1241661" y="2194362"/>
                  </a:lnTo>
                  <a:lnTo>
                    <a:pt x="1251836" y="2238265"/>
                  </a:lnTo>
                  <a:lnTo>
                    <a:pt x="1261578" y="2282247"/>
                  </a:lnTo>
                  <a:lnTo>
                    <a:pt x="1270887" y="2326303"/>
                  </a:lnTo>
                  <a:lnTo>
                    <a:pt x="1279763" y="2370431"/>
                  </a:lnTo>
                  <a:lnTo>
                    <a:pt x="1288206" y="2414626"/>
                  </a:lnTo>
                  <a:lnTo>
                    <a:pt x="1296216" y="2458887"/>
                  </a:lnTo>
                  <a:lnTo>
                    <a:pt x="1303793" y="2503209"/>
                  </a:lnTo>
                  <a:lnTo>
                    <a:pt x="1310937" y="2547589"/>
                  </a:lnTo>
                  <a:lnTo>
                    <a:pt x="1317648" y="2592023"/>
                  </a:lnTo>
                  <a:lnTo>
                    <a:pt x="1323926" y="2636508"/>
                  </a:lnTo>
                  <a:lnTo>
                    <a:pt x="1329771" y="2681041"/>
                  </a:lnTo>
                  <a:lnTo>
                    <a:pt x="1335184" y="2725619"/>
                  </a:lnTo>
                  <a:lnTo>
                    <a:pt x="1340163" y="2770237"/>
                  </a:lnTo>
                  <a:lnTo>
                    <a:pt x="1344709" y="2814893"/>
                  </a:lnTo>
                  <a:lnTo>
                    <a:pt x="1348822" y="2859583"/>
                  </a:lnTo>
                  <a:lnTo>
                    <a:pt x="1352502" y="2904303"/>
                  </a:lnTo>
                  <a:lnTo>
                    <a:pt x="1355750" y="2949051"/>
                  </a:lnTo>
                  <a:lnTo>
                    <a:pt x="1358564" y="2993822"/>
                  </a:lnTo>
                  <a:lnTo>
                    <a:pt x="1360945" y="3038614"/>
                  </a:lnTo>
                  <a:lnTo>
                    <a:pt x="1362894" y="3083423"/>
                  </a:lnTo>
                  <a:lnTo>
                    <a:pt x="1364409" y="3128246"/>
                  </a:lnTo>
                  <a:lnTo>
                    <a:pt x="1365492" y="3173079"/>
                  </a:lnTo>
                  <a:lnTo>
                    <a:pt x="1366141" y="3217918"/>
                  </a:lnTo>
                  <a:lnTo>
                    <a:pt x="1366358" y="3262761"/>
                  </a:lnTo>
                  <a:lnTo>
                    <a:pt x="1366141" y="3307604"/>
                  </a:lnTo>
                  <a:lnTo>
                    <a:pt x="1365492" y="3352444"/>
                  </a:lnTo>
                  <a:lnTo>
                    <a:pt x="1364409" y="3397277"/>
                  </a:lnTo>
                  <a:lnTo>
                    <a:pt x="1362894" y="3442100"/>
                  </a:lnTo>
                  <a:lnTo>
                    <a:pt x="1360945" y="3486909"/>
                  </a:lnTo>
                  <a:lnTo>
                    <a:pt x="1358564" y="3531701"/>
                  </a:lnTo>
                  <a:lnTo>
                    <a:pt x="1355750" y="3576472"/>
                  </a:lnTo>
                  <a:lnTo>
                    <a:pt x="1352502" y="3621220"/>
                  </a:lnTo>
                  <a:lnTo>
                    <a:pt x="1348822" y="3665940"/>
                  </a:lnTo>
                  <a:lnTo>
                    <a:pt x="1344709" y="3710630"/>
                  </a:lnTo>
                  <a:lnTo>
                    <a:pt x="1340163" y="3755286"/>
                  </a:lnTo>
                  <a:lnTo>
                    <a:pt x="1335184" y="3799904"/>
                  </a:lnTo>
                  <a:lnTo>
                    <a:pt x="1329771" y="3844482"/>
                  </a:lnTo>
                  <a:lnTo>
                    <a:pt x="1323926" y="3889015"/>
                  </a:lnTo>
                  <a:lnTo>
                    <a:pt x="1317648" y="3933501"/>
                  </a:lnTo>
                  <a:lnTo>
                    <a:pt x="1310937" y="3977935"/>
                  </a:lnTo>
                  <a:lnTo>
                    <a:pt x="1303793" y="4022315"/>
                  </a:lnTo>
                  <a:lnTo>
                    <a:pt x="1296216" y="4066637"/>
                  </a:lnTo>
                  <a:lnTo>
                    <a:pt x="1288206" y="4110898"/>
                  </a:lnTo>
                  <a:lnTo>
                    <a:pt x="1279763" y="4155094"/>
                  </a:lnTo>
                  <a:lnTo>
                    <a:pt x="1270887" y="4199222"/>
                  </a:lnTo>
                  <a:lnTo>
                    <a:pt x="1261578" y="4243278"/>
                  </a:lnTo>
                  <a:lnTo>
                    <a:pt x="1251836" y="4287260"/>
                  </a:lnTo>
                  <a:lnTo>
                    <a:pt x="1241661" y="4331163"/>
                  </a:lnTo>
                  <a:lnTo>
                    <a:pt x="1231053" y="4374984"/>
                  </a:lnTo>
                  <a:lnTo>
                    <a:pt x="1220013" y="4418721"/>
                  </a:lnTo>
                  <a:lnTo>
                    <a:pt x="1208539" y="4462368"/>
                  </a:lnTo>
                  <a:lnTo>
                    <a:pt x="1196632" y="4505924"/>
                  </a:lnTo>
                  <a:lnTo>
                    <a:pt x="1184292" y="4549384"/>
                  </a:lnTo>
                  <a:lnTo>
                    <a:pt x="1171520" y="4592746"/>
                  </a:lnTo>
                  <a:lnTo>
                    <a:pt x="1158314" y="4636006"/>
                  </a:lnTo>
                  <a:lnTo>
                    <a:pt x="1144675" y="4679159"/>
                  </a:lnTo>
                  <a:lnTo>
                    <a:pt x="1130604" y="4722204"/>
                  </a:lnTo>
                  <a:lnTo>
                    <a:pt x="1116099" y="4765137"/>
                  </a:lnTo>
                  <a:lnTo>
                    <a:pt x="1101162" y="4807954"/>
                  </a:lnTo>
                  <a:lnTo>
                    <a:pt x="1085791" y="4850651"/>
                  </a:lnTo>
                  <a:lnTo>
                    <a:pt x="1069987" y="4893226"/>
                  </a:lnTo>
                  <a:lnTo>
                    <a:pt x="1053751" y="4935675"/>
                  </a:lnTo>
                  <a:lnTo>
                    <a:pt x="1037082" y="4977995"/>
                  </a:lnTo>
                  <a:lnTo>
                    <a:pt x="1019979" y="5020181"/>
                  </a:lnTo>
                  <a:lnTo>
                    <a:pt x="1002444" y="5062232"/>
                  </a:lnTo>
                  <a:lnTo>
                    <a:pt x="984475" y="5104142"/>
                  </a:lnTo>
                  <a:lnTo>
                    <a:pt x="966074" y="5145910"/>
                  </a:lnTo>
                  <a:lnTo>
                    <a:pt x="947240" y="5187532"/>
                  </a:lnTo>
                  <a:lnTo>
                    <a:pt x="927972" y="5229003"/>
                  </a:lnTo>
                  <a:lnTo>
                    <a:pt x="908272" y="5270321"/>
                  </a:lnTo>
                  <a:lnTo>
                    <a:pt x="888139" y="5311483"/>
                  </a:lnTo>
                  <a:lnTo>
                    <a:pt x="867573" y="5352484"/>
                  </a:lnTo>
                  <a:lnTo>
                    <a:pt x="846573" y="5393322"/>
                  </a:lnTo>
                  <a:lnTo>
                    <a:pt x="825141" y="5433993"/>
                  </a:lnTo>
                  <a:lnTo>
                    <a:pt x="803276" y="5474494"/>
                  </a:lnTo>
                  <a:lnTo>
                    <a:pt x="780978" y="5514821"/>
                  </a:lnTo>
                  <a:lnTo>
                    <a:pt x="758247" y="5554971"/>
                  </a:lnTo>
                  <a:lnTo>
                    <a:pt x="735083" y="5594941"/>
                  </a:lnTo>
                  <a:lnTo>
                    <a:pt x="711486" y="5634726"/>
                  </a:lnTo>
                  <a:lnTo>
                    <a:pt x="687456" y="5674325"/>
                  </a:lnTo>
                  <a:lnTo>
                    <a:pt x="662993" y="5713732"/>
                  </a:lnTo>
                  <a:lnTo>
                    <a:pt x="638097" y="5752946"/>
                  </a:lnTo>
                  <a:lnTo>
                    <a:pt x="612768" y="5791961"/>
                  </a:lnTo>
                  <a:lnTo>
                    <a:pt x="587006" y="5830776"/>
                  </a:lnTo>
                  <a:lnTo>
                    <a:pt x="560811" y="5869387"/>
                  </a:lnTo>
                  <a:lnTo>
                    <a:pt x="534183" y="5907790"/>
                  </a:lnTo>
                  <a:lnTo>
                    <a:pt x="507122" y="5945982"/>
                  </a:lnTo>
                  <a:lnTo>
                    <a:pt x="479629" y="5983959"/>
                  </a:lnTo>
                  <a:lnTo>
                    <a:pt x="451702" y="6021718"/>
                  </a:lnTo>
                  <a:lnTo>
                    <a:pt x="423342" y="6059256"/>
                  </a:lnTo>
                  <a:lnTo>
                    <a:pt x="394549" y="6096569"/>
                  </a:lnTo>
                  <a:lnTo>
                    <a:pt x="365324" y="6133653"/>
                  </a:lnTo>
                  <a:lnTo>
                    <a:pt x="335665" y="6170507"/>
                  </a:lnTo>
                  <a:lnTo>
                    <a:pt x="305573" y="6207125"/>
                  </a:lnTo>
                  <a:lnTo>
                    <a:pt x="275049" y="6243505"/>
                  </a:lnTo>
                  <a:lnTo>
                    <a:pt x="244091" y="6279643"/>
                  </a:lnTo>
                  <a:lnTo>
                    <a:pt x="212701" y="6315535"/>
                  </a:lnTo>
                  <a:lnTo>
                    <a:pt x="180877" y="6351179"/>
                  </a:lnTo>
                  <a:lnTo>
                    <a:pt x="148621" y="6386572"/>
                  </a:lnTo>
                  <a:lnTo>
                    <a:pt x="115931" y="6421708"/>
                  </a:lnTo>
                  <a:lnTo>
                    <a:pt x="82809" y="6456586"/>
                  </a:lnTo>
                  <a:lnTo>
                    <a:pt x="49253" y="6491202"/>
                  </a:lnTo>
                  <a:lnTo>
                    <a:pt x="15265" y="6525552"/>
                  </a:lnTo>
                  <a:lnTo>
                    <a:pt x="0" y="6510286"/>
                  </a:lnTo>
                  <a:lnTo>
                    <a:pt x="34044" y="6475878"/>
                  </a:lnTo>
                  <a:lnTo>
                    <a:pt x="67653" y="6441202"/>
                  </a:lnTo>
                  <a:lnTo>
                    <a:pt x="100825" y="6406262"/>
                  </a:lnTo>
                  <a:lnTo>
                    <a:pt x="133560" y="6371060"/>
                  </a:lnTo>
                  <a:lnTo>
                    <a:pt x="165859" y="6335602"/>
                  </a:lnTo>
                  <a:lnTo>
                    <a:pt x="197721" y="6299889"/>
                  </a:lnTo>
                  <a:lnTo>
                    <a:pt x="229147" y="6263926"/>
                  </a:lnTo>
                  <a:lnTo>
                    <a:pt x="260137" y="6227716"/>
                  </a:lnTo>
                  <a:lnTo>
                    <a:pt x="290690" y="6191263"/>
                  </a:lnTo>
                  <a:lnTo>
                    <a:pt x="320807" y="6154569"/>
                  </a:lnTo>
                  <a:lnTo>
                    <a:pt x="350487" y="6117639"/>
                  </a:lnTo>
                  <a:lnTo>
                    <a:pt x="379730" y="6080475"/>
                  </a:lnTo>
                  <a:lnTo>
                    <a:pt x="408537" y="6043082"/>
                  </a:lnTo>
                  <a:lnTo>
                    <a:pt x="436908" y="6005462"/>
                  </a:lnTo>
                  <a:lnTo>
                    <a:pt x="464842" y="5967620"/>
                  </a:lnTo>
                  <a:lnTo>
                    <a:pt x="492340" y="5929558"/>
                  </a:lnTo>
                  <a:lnTo>
                    <a:pt x="519401" y="5891281"/>
                  </a:lnTo>
                  <a:lnTo>
                    <a:pt x="546026" y="5852790"/>
                  </a:lnTo>
                  <a:lnTo>
                    <a:pt x="572214" y="5814091"/>
                  </a:lnTo>
                  <a:lnTo>
                    <a:pt x="597966" y="5775186"/>
                  </a:lnTo>
                  <a:lnTo>
                    <a:pt x="623282" y="5736080"/>
                  </a:lnTo>
                  <a:lnTo>
                    <a:pt x="648161" y="5696774"/>
                  </a:lnTo>
                  <a:lnTo>
                    <a:pt x="672603" y="5657273"/>
                  </a:lnTo>
                  <a:lnTo>
                    <a:pt x="696609" y="5617581"/>
                  </a:lnTo>
                  <a:lnTo>
                    <a:pt x="720179" y="5577700"/>
                  </a:lnTo>
                  <a:lnTo>
                    <a:pt x="743312" y="5537634"/>
                  </a:lnTo>
                  <a:lnTo>
                    <a:pt x="766008" y="5497388"/>
                  </a:lnTo>
                  <a:lnTo>
                    <a:pt x="788268" y="5456963"/>
                  </a:lnTo>
                  <a:lnTo>
                    <a:pt x="810092" y="5416363"/>
                  </a:lnTo>
                  <a:lnTo>
                    <a:pt x="831479" y="5375593"/>
                  </a:lnTo>
                  <a:lnTo>
                    <a:pt x="852430" y="5334655"/>
                  </a:lnTo>
                  <a:lnTo>
                    <a:pt x="872944" y="5293553"/>
                  </a:lnTo>
                  <a:lnTo>
                    <a:pt x="893022" y="5252290"/>
                  </a:lnTo>
                  <a:lnTo>
                    <a:pt x="912663" y="5210870"/>
                  </a:lnTo>
                  <a:lnTo>
                    <a:pt x="931868" y="5169297"/>
                  </a:lnTo>
                  <a:lnTo>
                    <a:pt x="950636" y="5127573"/>
                  </a:lnTo>
                  <a:lnTo>
                    <a:pt x="968968" y="5085702"/>
                  </a:lnTo>
                  <a:lnTo>
                    <a:pt x="986863" y="5043688"/>
                  </a:lnTo>
                  <a:lnTo>
                    <a:pt x="1004322" y="5001534"/>
                  </a:lnTo>
                  <a:lnTo>
                    <a:pt x="1021344" y="4959243"/>
                  </a:lnTo>
                  <a:lnTo>
                    <a:pt x="1037930" y="4916820"/>
                  </a:lnTo>
                  <a:lnTo>
                    <a:pt x="1054080" y="4874267"/>
                  </a:lnTo>
                  <a:lnTo>
                    <a:pt x="1069793" y="4831588"/>
                  </a:lnTo>
                  <a:lnTo>
                    <a:pt x="1085069" y="4788786"/>
                  </a:lnTo>
                  <a:lnTo>
                    <a:pt x="1099909" y="4745865"/>
                  </a:lnTo>
                  <a:lnTo>
                    <a:pt x="1114313" y="4702828"/>
                  </a:lnTo>
                  <a:lnTo>
                    <a:pt x="1128280" y="4659679"/>
                  </a:lnTo>
                  <a:lnTo>
                    <a:pt x="1141811" y="4616421"/>
                  </a:lnTo>
                  <a:lnTo>
                    <a:pt x="1154905" y="4573058"/>
                  </a:lnTo>
                  <a:lnTo>
                    <a:pt x="1167562" y="4529593"/>
                  </a:lnTo>
                  <a:lnTo>
                    <a:pt x="1179784" y="4486029"/>
                  </a:lnTo>
                  <a:lnTo>
                    <a:pt x="1191568" y="4442371"/>
                  </a:lnTo>
                  <a:lnTo>
                    <a:pt x="1202917" y="4398620"/>
                  </a:lnTo>
                  <a:lnTo>
                    <a:pt x="1213829" y="4354782"/>
                  </a:lnTo>
                  <a:lnTo>
                    <a:pt x="1224304" y="4310859"/>
                  </a:lnTo>
                  <a:lnTo>
                    <a:pt x="1234343" y="4266855"/>
                  </a:lnTo>
                  <a:lnTo>
                    <a:pt x="1243945" y="4222773"/>
                  </a:lnTo>
                  <a:lnTo>
                    <a:pt x="1253111" y="4178617"/>
                  </a:lnTo>
                  <a:lnTo>
                    <a:pt x="1261840" y="4134390"/>
                  </a:lnTo>
                  <a:lnTo>
                    <a:pt x="1270133" y="4090096"/>
                  </a:lnTo>
                  <a:lnTo>
                    <a:pt x="1277990" y="4045738"/>
                  </a:lnTo>
                  <a:lnTo>
                    <a:pt x="1285410" y="4001319"/>
                  </a:lnTo>
                  <a:lnTo>
                    <a:pt x="1292394" y="3956843"/>
                  </a:lnTo>
                  <a:lnTo>
                    <a:pt x="1298941" y="3912314"/>
                  </a:lnTo>
                  <a:lnTo>
                    <a:pt x="1305051" y="3867735"/>
                  </a:lnTo>
                  <a:lnTo>
                    <a:pt x="1310725" y="3823109"/>
                  </a:lnTo>
                  <a:lnTo>
                    <a:pt x="1315963" y="3778440"/>
                  </a:lnTo>
                  <a:lnTo>
                    <a:pt x="1320764" y="3733731"/>
                  </a:lnTo>
                  <a:lnTo>
                    <a:pt x="1325129" y="3688986"/>
                  </a:lnTo>
                  <a:lnTo>
                    <a:pt x="1329057" y="3644208"/>
                  </a:lnTo>
                  <a:lnTo>
                    <a:pt x="1332549" y="3599400"/>
                  </a:lnTo>
                  <a:lnTo>
                    <a:pt x="1335604" y="3554567"/>
                  </a:lnTo>
                  <a:lnTo>
                    <a:pt x="1338223" y="3509711"/>
                  </a:lnTo>
                  <a:lnTo>
                    <a:pt x="1340405" y="3464837"/>
                  </a:lnTo>
                  <a:lnTo>
                    <a:pt x="1342151" y="3419946"/>
                  </a:lnTo>
                  <a:lnTo>
                    <a:pt x="1343461" y="3375044"/>
                  </a:lnTo>
                  <a:lnTo>
                    <a:pt x="1344334" y="3330133"/>
                  </a:lnTo>
                  <a:lnTo>
                    <a:pt x="1344770" y="3285217"/>
                  </a:lnTo>
                  <a:lnTo>
                    <a:pt x="1344770" y="3240299"/>
                  </a:lnTo>
                  <a:lnTo>
                    <a:pt x="1344334" y="3195383"/>
                  </a:lnTo>
                  <a:lnTo>
                    <a:pt x="1343461" y="3150472"/>
                  </a:lnTo>
                  <a:lnTo>
                    <a:pt x="1342151" y="3105570"/>
                  </a:lnTo>
                  <a:lnTo>
                    <a:pt x="1340405" y="3060679"/>
                  </a:lnTo>
                  <a:lnTo>
                    <a:pt x="1338223" y="3015805"/>
                  </a:lnTo>
                  <a:lnTo>
                    <a:pt x="1335604" y="2970949"/>
                  </a:lnTo>
                  <a:lnTo>
                    <a:pt x="1332549" y="2926116"/>
                  </a:lnTo>
                  <a:lnTo>
                    <a:pt x="1329057" y="2881309"/>
                  </a:lnTo>
                  <a:lnTo>
                    <a:pt x="1325129" y="2836531"/>
                  </a:lnTo>
                  <a:lnTo>
                    <a:pt x="1320764" y="2791786"/>
                  </a:lnTo>
                  <a:lnTo>
                    <a:pt x="1315963" y="2747077"/>
                  </a:lnTo>
                  <a:lnTo>
                    <a:pt x="1310725" y="2702408"/>
                  </a:lnTo>
                  <a:lnTo>
                    <a:pt x="1305051" y="2657782"/>
                  </a:lnTo>
                  <a:lnTo>
                    <a:pt x="1298941" y="2613202"/>
                  </a:lnTo>
                  <a:lnTo>
                    <a:pt x="1292394" y="2568673"/>
                  </a:lnTo>
                  <a:lnTo>
                    <a:pt x="1285410" y="2524198"/>
                  </a:lnTo>
                  <a:lnTo>
                    <a:pt x="1277990" y="2479779"/>
                  </a:lnTo>
                  <a:lnTo>
                    <a:pt x="1270133" y="2435421"/>
                  </a:lnTo>
                  <a:lnTo>
                    <a:pt x="1261840" y="2391127"/>
                  </a:lnTo>
                  <a:lnTo>
                    <a:pt x="1253111" y="2346900"/>
                  </a:lnTo>
                  <a:lnTo>
                    <a:pt x="1243945" y="2302744"/>
                  </a:lnTo>
                  <a:lnTo>
                    <a:pt x="1234343" y="2258662"/>
                  </a:lnTo>
                  <a:lnTo>
                    <a:pt x="1224304" y="2214658"/>
                  </a:lnTo>
                  <a:lnTo>
                    <a:pt x="1213829" y="2170735"/>
                  </a:lnTo>
                  <a:lnTo>
                    <a:pt x="1202917" y="2126897"/>
                  </a:lnTo>
                  <a:lnTo>
                    <a:pt x="1191568" y="2083147"/>
                  </a:lnTo>
                  <a:lnTo>
                    <a:pt x="1179784" y="2039488"/>
                  </a:lnTo>
                  <a:lnTo>
                    <a:pt x="1167562" y="1995925"/>
                  </a:lnTo>
                  <a:lnTo>
                    <a:pt x="1154905" y="1952460"/>
                  </a:lnTo>
                  <a:lnTo>
                    <a:pt x="1141811" y="1909097"/>
                  </a:lnTo>
                  <a:lnTo>
                    <a:pt x="1128280" y="1865839"/>
                  </a:lnTo>
                  <a:lnTo>
                    <a:pt x="1114313" y="1822690"/>
                  </a:lnTo>
                  <a:lnTo>
                    <a:pt x="1099909" y="1779653"/>
                  </a:lnTo>
                  <a:lnTo>
                    <a:pt x="1085069" y="1736732"/>
                  </a:lnTo>
                  <a:lnTo>
                    <a:pt x="1069793" y="1693931"/>
                  </a:lnTo>
                  <a:lnTo>
                    <a:pt x="1054080" y="1651251"/>
                  </a:lnTo>
                  <a:lnTo>
                    <a:pt x="1037930" y="1608699"/>
                  </a:lnTo>
                  <a:lnTo>
                    <a:pt x="1021344" y="1566275"/>
                  </a:lnTo>
                  <a:lnTo>
                    <a:pt x="1004322" y="1523985"/>
                  </a:lnTo>
                  <a:lnTo>
                    <a:pt x="986863" y="1481831"/>
                  </a:lnTo>
                  <a:lnTo>
                    <a:pt x="968968" y="1439817"/>
                  </a:lnTo>
                  <a:lnTo>
                    <a:pt x="950636" y="1397946"/>
                  </a:lnTo>
                  <a:lnTo>
                    <a:pt x="931868" y="1356222"/>
                  </a:lnTo>
                  <a:lnTo>
                    <a:pt x="912663" y="1314649"/>
                  </a:lnTo>
                  <a:lnTo>
                    <a:pt x="893022" y="1273229"/>
                  </a:lnTo>
                  <a:lnTo>
                    <a:pt x="872944" y="1231967"/>
                  </a:lnTo>
                  <a:lnTo>
                    <a:pt x="852430" y="1190865"/>
                  </a:lnTo>
                  <a:lnTo>
                    <a:pt x="831479" y="1149927"/>
                  </a:lnTo>
                  <a:lnTo>
                    <a:pt x="810092" y="1109157"/>
                  </a:lnTo>
                  <a:lnTo>
                    <a:pt x="788268" y="1068557"/>
                  </a:lnTo>
                  <a:lnTo>
                    <a:pt x="766008" y="1028133"/>
                  </a:lnTo>
                  <a:lnTo>
                    <a:pt x="743312" y="987886"/>
                  </a:lnTo>
                  <a:lnTo>
                    <a:pt x="720179" y="947821"/>
                  </a:lnTo>
                  <a:lnTo>
                    <a:pt x="696609" y="907940"/>
                  </a:lnTo>
                  <a:lnTo>
                    <a:pt x="672603" y="868248"/>
                  </a:lnTo>
                  <a:lnTo>
                    <a:pt x="648161" y="828747"/>
                  </a:lnTo>
                  <a:lnTo>
                    <a:pt x="623282" y="789442"/>
                  </a:lnTo>
                  <a:lnTo>
                    <a:pt x="597966" y="750335"/>
                  </a:lnTo>
                  <a:lnTo>
                    <a:pt x="572214" y="711430"/>
                  </a:lnTo>
                  <a:lnTo>
                    <a:pt x="546026" y="672731"/>
                  </a:lnTo>
                  <a:lnTo>
                    <a:pt x="519401" y="634241"/>
                  </a:lnTo>
                  <a:lnTo>
                    <a:pt x="492340" y="595964"/>
                  </a:lnTo>
                  <a:lnTo>
                    <a:pt x="464842" y="557902"/>
                  </a:lnTo>
                  <a:lnTo>
                    <a:pt x="436908" y="520060"/>
                  </a:lnTo>
                  <a:lnTo>
                    <a:pt x="408537" y="482441"/>
                  </a:lnTo>
                  <a:lnTo>
                    <a:pt x="379730" y="445048"/>
                  </a:lnTo>
                  <a:lnTo>
                    <a:pt x="350487" y="407884"/>
                  </a:lnTo>
                  <a:lnTo>
                    <a:pt x="320807" y="370954"/>
                  </a:lnTo>
                  <a:lnTo>
                    <a:pt x="290690" y="334261"/>
                  </a:lnTo>
                  <a:lnTo>
                    <a:pt x="260137" y="297807"/>
                  </a:lnTo>
                  <a:lnTo>
                    <a:pt x="229147" y="261598"/>
                  </a:lnTo>
                  <a:lnTo>
                    <a:pt x="197721" y="225635"/>
                  </a:lnTo>
                  <a:lnTo>
                    <a:pt x="165859" y="189923"/>
                  </a:lnTo>
                  <a:lnTo>
                    <a:pt x="133560" y="154464"/>
                  </a:lnTo>
                  <a:lnTo>
                    <a:pt x="100825" y="119263"/>
                  </a:lnTo>
                  <a:lnTo>
                    <a:pt x="67653" y="84323"/>
                  </a:lnTo>
                  <a:lnTo>
                    <a:pt x="34044" y="49648"/>
                  </a:lnTo>
                  <a:lnTo>
                    <a:pt x="0" y="15240"/>
                  </a:lnTo>
                  <a:lnTo>
                    <a:pt x="15265" y="0"/>
                  </a:lnTo>
                  <a:close/>
                </a:path>
              </a:pathLst>
            </a:custGeom>
            <a:ln w="25400">
              <a:solidFill>
                <a:srgbClr val="993D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4923" y="320001"/>
              <a:ext cx="8491347" cy="8362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7824" y="301764"/>
              <a:ext cx="5041011" cy="94448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6645" y="361950"/>
              <a:ext cx="8377555" cy="722630"/>
            </a:xfrm>
            <a:custGeom>
              <a:avLst/>
              <a:gdLst/>
              <a:ahLst/>
              <a:cxnLst/>
              <a:rect l="l" t="t" r="r" b="b"/>
              <a:pathLst>
                <a:path w="8377555" h="722630">
                  <a:moveTo>
                    <a:pt x="8377428" y="0"/>
                  </a:moveTo>
                  <a:lnTo>
                    <a:pt x="0" y="0"/>
                  </a:lnTo>
                  <a:lnTo>
                    <a:pt x="0" y="722376"/>
                  </a:lnTo>
                  <a:lnTo>
                    <a:pt x="8377428" y="722376"/>
                  </a:lnTo>
                  <a:lnTo>
                    <a:pt x="8377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96645" y="361950"/>
              <a:ext cx="8377555" cy="722630"/>
            </a:xfrm>
            <a:custGeom>
              <a:avLst/>
              <a:gdLst/>
              <a:ahLst/>
              <a:cxnLst/>
              <a:rect l="l" t="t" r="r" b="b"/>
              <a:pathLst>
                <a:path w="8377555" h="722630">
                  <a:moveTo>
                    <a:pt x="0" y="722376"/>
                  </a:moveTo>
                  <a:lnTo>
                    <a:pt x="8377428" y="722376"/>
                  </a:lnTo>
                  <a:lnTo>
                    <a:pt x="8377428" y="0"/>
                  </a:lnTo>
                  <a:lnTo>
                    <a:pt x="0" y="0"/>
                  </a:lnTo>
                  <a:lnTo>
                    <a:pt x="0" y="722376"/>
                  </a:lnTo>
                  <a:close/>
                </a:path>
              </a:pathLst>
            </a:custGeom>
            <a:ln w="38100">
              <a:solidFill>
                <a:srgbClr val="AD47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5542" y="272034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451103" y="0"/>
                  </a:moveTo>
                  <a:lnTo>
                    <a:pt x="401951" y="2646"/>
                  </a:lnTo>
                  <a:lnTo>
                    <a:pt x="354332" y="10402"/>
                  </a:lnTo>
                  <a:lnTo>
                    <a:pt x="308520" y="22994"/>
                  </a:lnTo>
                  <a:lnTo>
                    <a:pt x="264793" y="40145"/>
                  </a:lnTo>
                  <a:lnTo>
                    <a:pt x="223424" y="61580"/>
                  </a:lnTo>
                  <a:lnTo>
                    <a:pt x="184688" y="87026"/>
                  </a:lnTo>
                  <a:lnTo>
                    <a:pt x="148862" y="116206"/>
                  </a:lnTo>
                  <a:lnTo>
                    <a:pt x="116220" y="148847"/>
                  </a:lnTo>
                  <a:lnTo>
                    <a:pt x="87037" y="184672"/>
                  </a:lnTo>
                  <a:lnTo>
                    <a:pt x="61589" y="223407"/>
                  </a:lnTo>
                  <a:lnTo>
                    <a:pt x="40151" y="264776"/>
                  </a:lnTo>
                  <a:lnTo>
                    <a:pt x="22997" y="308506"/>
                  </a:lnTo>
                  <a:lnTo>
                    <a:pt x="10404" y="354320"/>
                  </a:lnTo>
                  <a:lnTo>
                    <a:pt x="2647" y="401944"/>
                  </a:lnTo>
                  <a:lnTo>
                    <a:pt x="0" y="451104"/>
                  </a:lnTo>
                  <a:lnTo>
                    <a:pt x="2647" y="500263"/>
                  </a:lnTo>
                  <a:lnTo>
                    <a:pt x="10404" y="547887"/>
                  </a:lnTo>
                  <a:lnTo>
                    <a:pt x="22997" y="593701"/>
                  </a:lnTo>
                  <a:lnTo>
                    <a:pt x="40151" y="637431"/>
                  </a:lnTo>
                  <a:lnTo>
                    <a:pt x="61589" y="678800"/>
                  </a:lnTo>
                  <a:lnTo>
                    <a:pt x="87037" y="717535"/>
                  </a:lnTo>
                  <a:lnTo>
                    <a:pt x="116220" y="753360"/>
                  </a:lnTo>
                  <a:lnTo>
                    <a:pt x="148862" y="786001"/>
                  </a:lnTo>
                  <a:lnTo>
                    <a:pt x="184688" y="815181"/>
                  </a:lnTo>
                  <a:lnTo>
                    <a:pt x="223424" y="840627"/>
                  </a:lnTo>
                  <a:lnTo>
                    <a:pt x="264793" y="862062"/>
                  </a:lnTo>
                  <a:lnTo>
                    <a:pt x="308520" y="879213"/>
                  </a:lnTo>
                  <a:lnTo>
                    <a:pt x="354332" y="891805"/>
                  </a:lnTo>
                  <a:lnTo>
                    <a:pt x="401951" y="899561"/>
                  </a:lnTo>
                  <a:lnTo>
                    <a:pt x="451103" y="902208"/>
                  </a:lnTo>
                  <a:lnTo>
                    <a:pt x="500256" y="899561"/>
                  </a:lnTo>
                  <a:lnTo>
                    <a:pt x="547875" y="891805"/>
                  </a:lnTo>
                  <a:lnTo>
                    <a:pt x="593687" y="879213"/>
                  </a:lnTo>
                  <a:lnTo>
                    <a:pt x="637414" y="862062"/>
                  </a:lnTo>
                  <a:lnTo>
                    <a:pt x="678783" y="840627"/>
                  </a:lnTo>
                  <a:lnTo>
                    <a:pt x="717519" y="815181"/>
                  </a:lnTo>
                  <a:lnTo>
                    <a:pt x="753345" y="786001"/>
                  </a:lnTo>
                  <a:lnTo>
                    <a:pt x="785987" y="753360"/>
                  </a:lnTo>
                  <a:lnTo>
                    <a:pt x="815170" y="717535"/>
                  </a:lnTo>
                  <a:lnTo>
                    <a:pt x="840618" y="678800"/>
                  </a:lnTo>
                  <a:lnTo>
                    <a:pt x="862056" y="637431"/>
                  </a:lnTo>
                  <a:lnTo>
                    <a:pt x="879210" y="593701"/>
                  </a:lnTo>
                  <a:lnTo>
                    <a:pt x="891803" y="547887"/>
                  </a:lnTo>
                  <a:lnTo>
                    <a:pt x="899560" y="500263"/>
                  </a:lnTo>
                  <a:lnTo>
                    <a:pt x="902207" y="451104"/>
                  </a:lnTo>
                  <a:lnTo>
                    <a:pt x="899560" y="401944"/>
                  </a:lnTo>
                  <a:lnTo>
                    <a:pt x="891803" y="354320"/>
                  </a:lnTo>
                  <a:lnTo>
                    <a:pt x="879210" y="308506"/>
                  </a:lnTo>
                  <a:lnTo>
                    <a:pt x="862056" y="264776"/>
                  </a:lnTo>
                  <a:lnTo>
                    <a:pt x="840618" y="223407"/>
                  </a:lnTo>
                  <a:lnTo>
                    <a:pt x="815170" y="184672"/>
                  </a:lnTo>
                  <a:lnTo>
                    <a:pt x="785987" y="148847"/>
                  </a:lnTo>
                  <a:lnTo>
                    <a:pt x="753345" y="116206"/>
                  </a:lnTo>
                  <a:lnTo>
                    <a:pt x="717519" y="87026"/>
                  </a:lnTo>
                  <a:lnTo>
                    <a:pt x="678783" y="61580"/>
                  </a:lnTo>
                  <a:lnTo>
                    <a:pt x="637414" y="40145"/>
                  </a:lnTo>
                  <a:lnTo>
                    <a:pt x="593687" y="22994"/>
                  </a:lnTo>
                  <a:lnTo>
                    <a:pt x="547875" y="10402"/>
                  </a:lnTo>
                  <a:lnTo>
                    <a:pt x="500256" y="2646"/>
                  </a:lnTo>
                  <a:lnTo>
                    <a:pt x="451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5542" y="272034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0" y="451104"/>
                  </a:moveTo>
                  <a:lnTo>
                    <a:pt x="2647" y="401944"/>
                  </a:lnTo>
                  <a:lnTo>
                    <a:pt x="10404" y="354320"/>
                  </a:lnTo>
                  <a:lnTo>
                    <a:pt x="22997" y="308506"/>
                  </a:lnTo>
                  <a:lnTo>
                    <a:pt x="40151" y="264776"/>
                  </a:lnTo>
                  <a:lnTo>
                    <a:pt x="61589" y="223407"/>
                  </a:lnTo>
                  <a:lnTo>
                    <a:pt x="87037" y="184672"/>
                  </a:lnTo>
                  <a:lnTo>
                    <a:pt x="116220" y="148847"/>
                  </a:lnTo>
                  <a:lnTo>
                    <a:pt x="148862" y="116206"/>
                  </a:lnTo>
                  <a:lnTo>
                    <a:pt x="184688" y="87026"/>
                  </a:lnTo>
                  <a:lnTo>
                    <a:pt x="223424" y="61580"/>
                  </a:lnTo>
                  <a:lnTo>
                    <a:pt x="264793" y="40145"/>
                  </a:lnTo>
                  <a:lnTo>
                    <a:pt x="308520" y="22994"/>
                  </a:lnTo>
                  <a:lnTo>
                    <a:pt x="354332" y="10402"/>
                  </a:lnTo>
                  <a:lnTo>
                    <a:pt x="401951" y="2646"/>
                  </a:lnTo>
                  <a:lnTo>
                    <a:pt x="451103" y="0"/>
                  </a:lnTo>
                  <a:lnTo>
                    <a:pt x="500256" y="2646"/>
                  </a:lnTo>
                  <a:lnTo>
                    <a:pt x="547875" y="10402"/>
                  </a:lnTo>
                  <a:lnTo>
                    <a:pt x="593687" y="22994"/>
                  </a:lnTo>
                  <a:lnTo>
                    <a:pt x="637414" y="40145"/>
                  </a:lnTo>
                  <a:lnTo>
                    <a:pt x="678783" y="61580"/>
                  </a:lnTo>
                  <a:lnTo>
                    <a:pt x="717519" y="87026"/>
                  </a:lnTo>
                  <a:lnTo>
                    <a:pt x="753345" y="116206"/>
                  </a:lnTo>
                  <a:lnTo>
                    <a:pt x="785987" y="148847"/>
                  </a:lnTo>
                  <a:lnTo>
                    <a:pt x="815170" y="184672"/>
                  </a:lnTo>
                  <a:lnTo>
                    <a:pt x="840618" y="223407"/>
                  </a:lnTo>
                  <a:lnTo>
                    <a:pt x="862056" y="264776"/>
                  </a:lnTo>
                  <a:lnTo>
                    <a:pt x="879210" y="308506"/>
                  </a:lnTo>
                  <a:lnTo>
                    <a:pt x="891803" y="354320"/>
                  </a:lnTo>
                  <a:lnTo>
                    <a:pt x="899560" y="401944"/>
                  </a:lnTo>
                  <a:lnTo>
                    <a:pt x="902207" y="451104"/>
                  </a:lnTo>
                  <a:lnTo>
                    <a:pt x="899560" y="500263"/>
                  </a:lnTo>
                  <a:lnTo>
                    <a:pt x="891803" y="547887"/>
                  </a:lnTo>
                  <a:lnTo>
                    <a:pt x="879210" y="593701"/>
                  </a:lnTo>
                  <a:lnTo>
                    <a:pt x="862056" y="637431"/>
                  </a:lnTo>
                  <a:lnTo>
                    <a:pt x="840618" y="678800"/>
                  </a:lnTo>
                  <a:lnTo>
                    <a:pt x="815170" y="717535"/>
                  </a:lnTo>
                  <a:lnTo>
                    <a:pt x="785987" y="753360"/>
                  </a:lnTo>
                  <a:lnTo>
                    <a:pt x="753345" y="786001"/>
                  </a:lnTo>
                  <a:lnTo>
                    <a:pt x="717519" y="815181"/>
                  </a:lnTo>
                  <a:lnTo>
                    <a:pt x="678783" y="840627"/>
                  </a:lnTo>
                  <a:lnTo>
                    <a:pt x="637414" y="862062"/>
                  </a:lnTo>
                  <a:lnTo>
                    <a:pt x="593687" y="879213"/>
                  </a:lnTo>
                  <a:lnTo>
                    <a:pt x="547875" y="891805"/>
                  </a:lnTo>
                  <a:lnTo>
                    <a:pt x="500256" y="899561"/>
                  </a:lnTo>
                  <a:lnTo>
                    <a:pt x="451103" y="902208"/>
                  </a:lnTo>
                  <a:lnTo>
                    <a:pt x="401951" y="899561"/>
                  </a:lnTo>
                  <a:lnTo>
                    <a:pt x="354332" y="891805"/>
                  </a:lnTo>
                  <a:lnTo>
                    <a:pt x="308520" y="879213"/>
                  </a:lnTo>
                  <a:lnTo>
                    <a:pt x="264793" y="862062"/>
                  </a:lnTo>
                  <a:lnTo>
                    <a:pt x="223424" y="840627"/>
                  </a:lnTo>
                  <a:lnTo>
                    <a:pt x="184688" y="815181"/>
                  </a:lnTo>
                  <a:lnTo>
                    <a:pt x="148862" y="786001"/>
                  </a:lnTo>
                  <a:lnTo>
                    <a:pt x="116220" y="753360"/>
                  </a:lnTo>
                  <a:lnTo>
                    <a:pt x="87037" y="717535"/>
                  </a:lnTo>
                  <a:lnTo>
                    <a:pt x="61589" y="678800"/>
                  </a:lnTo>
                  <a:lnTo>
                    <a:pt x="40151" y="637431"/>
                  </a:lnTo>
                  <a:lnTo>
                    <a:pt x="22997" y="593701"/>
                  </a:lnTo>
                  <a:lnTo>
                    <a:pt x="10404" y="547887"/>
                  </a:lnTo>
                  <a:lnTo>
                    <a:pt x="2647" y="500263"/>
                  </a:lnTo>
                  <a:lnTo>
                    <a:pt x="0" y="451104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9283" y="1403540"/>
              <a:ext cx="7896986" cy="8347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2183" y="1385328"/>
              <a:ext cx="6952107" cy="94448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91005" y="1445513"/>
              <a:ext cx="7783195" cy="721360"/>
            </a:xfrm>
            <a:custGeom>
              <a:avLst/>
              <a:gdLst/>
              <a:ahLst/>
              <a:cxnLst/>
              <a:rect l="l" t="t" r="r" b="b"/>
              <a:pathLst>
                <a:path w="7783195" h="721360">
                  <a:moveTo>
                    <a:pt x="7783068" y="0"/>
                  </a:moveTo>
                  <a:lnTo>
                    <a:pt x="0" y="0"/>
                  </a:lnTo>
                  <a:lnTo>
                    <a:pt x="0" y="720851"/>
                  </a:lnTo>
                  <a:lnTo>
                    <a:pt x="7783068" y="720851"/>
                  </a:lnTo>
                  <a:lnTo>
                    <a:pt x="7783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91005" y="1445513"/>
              <a:ext cx="7783195" cy="721360"/>
            </a:xfrm>
            <a:custGeom>
              <a:avLst/>
              <a:gdLst/>
              <a:ahLst/>
              <a:cxnLst/>
              <a:rect l="l" t="t" r="r" b="b"/>
              <a:pathLst>
                <a:path w="7783195" h="721360">
                  <a:moveTo>
                    <a:pt x="0" y="720851"/>
                  </a:moveTo>
                  <a:lnTo>
                    <a:pt x="7783068" y="720851"/>
                  </a:lnTo>
                  <a:lnTo>
                    <a:pt x="7783068" y="0"/>
                  </a:lnTo>
                  <a:lnTo>
                    <a:pt x="0" y="0"/>
                  </a:lnTo>
                  <a:lnTo>
                    <a:pt x="0" y="720851"/>
                  </a:lnTo>
                  <a:close/>
                </a:path>
              </a:pathLst>
            </a:custGeom>
            <a:ln w="38100">
              <a:solidFill>
                <a:srgbClr val="AD47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9901" y="1354074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451104" y="0"/>
                  </a:moveTo>
                  <a:lnTo>
                    <a:pt x="401951" y="2646"/>
                  </a:lnTo>
                  <a:lnTo>
                    <a:pt x="354332" y="10402"/>
                  </a:lnTo>
                  <a:lnTo>
                    <a:pt x="308520" y="22994"/>
                  </a:lnTo>
                  <a:lnTo>
                    <a:pt x="264793" y="40145"/>
                  </a:lnTo>
                  <a:lnTo>
                    <a:pt x="223424" y="61580"/>
                  </a:lnTo>
                  <a:lnTo>
                    <a:pt x="184688" y="87026"/>
                  </a:lnTo>
                  <a:lnTo>
                    <a:pt x="148862" y="116206"/>
                  </a:lnTo>
                  <a:lnTo>
                    <a:pt x="116220" y="148847"/>
                  </a:lnTo>
                  <a:lnTo>
                    <a:pt x="87037" y="184672"/>
                  </a:lnTo>
                  <a:lnTo>
                    <a:pt x="61589" y="223407"/>
                  </a:lnTo>
                  <a:lnTo>
                    <a:pt x="40151" y="264776"/>
                  </a:lnTo>
                  <a:lnTo>
                    <a:pt x="22997" y="308506"/>
                  </a:lnTo>
                  <a:lnTo>
                    <a:pt x="10404" y="354320"/>
                  </a:lnTo>
                  <a:lnTo>
                    <a:pt x="2647" y="401944"/>
                  </a:lnTo>
                  <a:lnTo>
                    <a:pt x="0" y="451103"/>
                  </a:lnTo>
                  <a:lnTo>
                    <a:pt x="2647" y="500263"/>
                  </a:lnTo>
                  <a:lnTo>
                    <a:pt x="10404" y="547887"/>
                  </a:lnTo>
                  <a:lnTo>
                    <a:pt x="22997" y="593701"/>
                  </a:lnTo>
                  <a:lnTo>
                    <a:pt x="40151" y="637431"/>
                  </a:lnTo>
                  <a:lnTo>
                    <a:pt x="61589" y="678800"/>
                  </a:lnTo>
                  <a:lnTo>
                    <a:pt x="87037" y="717535"/>
                  </a:lnTo>
                  <a:lnTo>
                    <a:pt x="116220" y="753360"/>
                  </a:lnTo>
                  <a:lnTo>
                    <a:pt x="148862" y="786001"/>
                  </a:lnTo>
                  <a:lnTo>
                    <a:pt x="184688" y="815181"/>
                  </a:lnTo>
                  <a:lnTo>
                    <a:pt x="223424" y="840627"/>
                  </a:lnTo>
                  <a:lnTo>
                    <a:pt x="264793" y="862062"/>
                  </a:lnTo>
                  <a:lnTo>
                    <a:pt x="308520" y="879213"/>
                  </a:lnTo>
                  <a:lnTo>
                    <a:pt x="354332" y="891805"/>
                  </a:lnTo>
                  <a:lnTo>
                    <a:pt x="401951" y="899561"/>
                  </a:lnTo>
                  <a:lnTo>
                    <a:pt x="451104" y="902208"/>
                  </a:lnTo>
                  <a:lnTo>
                    <a:pt x="500263" y="899561"/>
                  </a:lnTo>
                  <a:lnTo>
                    <a:pt x="547887" y="891805"/>
                  </a:lnTo>
                  <a:lnTo>
                    <a:pt x="593701" y="879213"/>
                  </a:lnTo>
                  <a:lnTo>
                    <a:pt x="637431" y="862062"/>
                  </a:lnTo>
                  <a:lnTo>
                    <a:pt x="678800" y="840627"/>
                  </a:lnTo>
                  <a:lnTo>
                    <a:pt x="717535" y="815181"/>
                  </a:lnTo>
                  <a:lnTo>
                    <a:pt x="753360" y="786001"/>
                  </a:lnTo>
                  <a:lnTo>
                    <a:pt x="786001" y="753360"/>
                  </a:lnTo>
                  <a:lnTo>
                    <a:pt x="815181" y="717535"/>
                  </a:lnTo>
                  <a:lnTo>
                    <a:pt x="840627" y="678800"/>
                  </a:lnTo>
                  <a:lnTo>
                    <a:pt x="862062" y="637431"/>
                  </a:lnTo>
                  <a:lnTo>
                    <a:pt x="879213" y="593701"/>
                  </a:lnTo>
                  <a:lnTo>
                    <a:pt x="891805" y="547887"/>
                  </a:lnTo>
                  <a:lnTo>
                    <a:pt x="899561" y="500263"/>
                  </a:lnTo>
                  <a:lnTo>
                    <a:pt x="902208" y="451103"/>
                  </a:lnTo>
                  <a:lnTo>
                    <a:pt x="899561" y="401944"/>
                  </a:lnTo>
                  <a:lnTo>
                    <a:pt x="891805" y="354320"/>
                  </a:lnTo>
                  <a:lnTo>
                    <a:pt x="879213" y="308506"/>
                  </a:lnTo>
                  <a:lnTo>
                    <a:pt x="862062" y="264776"/>
                  </a:lnTo>
                  <a:lnTo>
                    <a:pt x="840627" y="223407"/>
                  </a:lnTo>
                  <a:lnTo>
                    <a:pt x="815181" y="184672"/>
                  </a:lnTo>
                  <a:lnTo>
                    <a:pt x="786001" y="148847"/>
                  </a:lnTo>
                  <a:lnTo>
                    <a:pt x="753360" y="116206"/>
                  </a:lnTo>
                  <a:lnTo>
                    <a:pt x="717535" y="87026"/>
                  </a:lnTo>
                  <a:lnTo>
                    <a:pt x="678800" y="61580"/>
                  </a:lnTo>
                  <a:lnTo>
                    <a:pt x="637431" y="40145"/>
                  </a:lnTo>
                  <a:lnTo>
                    <a:pt x="593701" y="22994"/>
                  </a:lnTo>
                  <a:lnTo>
                    <a:pt x="547887" y="10402"/>
                  </a:lnTo>
                  <a:lnTo>
                    <a:pt x="500263" y="2646"/>
                  </a:lnTo>
                  <a:lnTo>
                    <a:pt x="451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9901" y="1354074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0" y="451103"/>
                  </a:moveTo>
                  <a:lnTo>
                    <a:pt x="2647" y="401944"/>
                  </a:lnTo>
                  <a:lnTo>
                    <a:pt x="10404" y="354320"/>
                  </a:lnTo>
                  <a:lnTo>
                    <a:pt x="22997" y="308506"/>
                  </a:lnTo>
                  <a:lnTo>
                    <a:pt x="40151" y="264776"/>
                  </a:lnTo>
                  <a:lnTo>
                    <a:pt x="61589" y="223407"/>
                  </a:lnTo>
                  <a:lnTo>
                    <a:pt x="87037" y="184672"/>
                  </a:lnTo>
                  <a:lnTo>
                    <a:pt x="116220" y="148847"/>
                  </a:lnTo>
                  <a:lnTo>
                    <a:pt x="148862" y="116206"/>
                  </a:lnTo>
                  <a:lnTo>
                    <a:pt x="184688" y="87026"/>
                  </a:lnTo>
                  <a:lnTo>
                    <a:pt x="223424" y="61580"/>
                  </a:lnTo>
                  <a:lnTo>
                    <a:pt x="264793" y="40145"/>
                  </a:lnTo>
                  <a:lnTo>
                    <a:pt x="308520" y="22994"/>
                  </a:lnTo>
                  <a:lnTo>
                    <a:pt x="354332" y="10402"/>
                  </a:lnTo>
                  <a:lnTo>
                    <a:pt x="401951" y="2646"/>
                  </a:lnTo>
                  <a:lnTo>
                    <a:pt x="451104" y="0"/>
                  </a:lnTo>
                  <a:lnTo>
                    <a:pt x="500263" y="2646"/>
                  </a:lnTo>
                  <a:lnTo>
                    <a:pt x="547887" y="10402"/>
                  </a:lnTo>
                  <a:lnTo>
                    <a:pt x="593701" y="22994"/>
                  </a:lnTo>
                  <a:lnTo>
                    <a:pt x="637431" y="40145"/>
                  </a:lnTo>
                  <a:lnTo>
                    <a:pt x="678800" y="61580"/>
                  </a:lnTo>
                  <a:lnTo>
                    <a:pt x="717535" y="87026"/>
                  </a:lnTo>
                  <a:lnTo>
                    <a:pt x="753360" y="116206"/>
                  </a:lnTo>
                  <a:lnTo>
                    <a:pt x="786001" y="148847"/>
                  </a:lnTo>
                  <a:lnTo>
                    <a:pt x="815181" y="184672"/>
                  </a:lnTo>
                  <a:lnTo>
                    <a:pt x="840627" y="223407"/>
                  </a:lnTo>
                  <a:lnTo>
                    <a:pt x="862062" y="264776"/>
                  </a:lnTo>
                  <a:lnTo>
                    <a:pt x="879213" y="308506"/>
                  </a:lnTo>
                  <a:lnTo>
                    <a:pt x="891805" y="354320"/>
                  </a:lnTo>
                  <a:lnTo>
                    <a:pt x="899561" y="401944"/>
                  </a:lnTo>
                  <a:lnTo>
                    <a:pt x="902208" y="451103"/>
                  </a:lnTo>
                  <a:lnTo>
                    <a:pt x="899561" y="500263"/>
                  </a:lnTo>
                  <a:lnTo>
                    <a:pt x="891805" y="547887"/>
                  </a:lnTo>
                  <a:lnTo>
                    <a:pt x="879213" y="593701"/>
                  </a:lnTo>
                  <a:lnTo>
                    <a:pt x="862062" y="637431"/>
                  </a:lnTo>
                  <a:lnTo>
                    <a:pt x="840627" y="678800"/>
                  </a:lnTo>
                  <a:lnTo>
                    <a:pt x="815181" y="717535"/>
                  </a:lnTo>
                  <a:lnTo>
                    <a:pt x="786001" y="753360"/>
                  </a:lnTo>
                  <a:lnTo>
                    <a:pt x="753360" y="786001"/>
                  </a:lnTo>
                  <a:lnTo>
                    <a:pt x="717535" y="815181"/>
                  </a:lnTo>
                  <a:lnTo>
                    <a:pt x="678800" y="840627"/>
                  </a:lnTo>
                  <a:lnTo>
                    <a:pt x="637431" y="862062"/>
                  </a:lnTo>
                  <a:lnTo>
                    <a:pt x="593701" y="879213"/>
                  </a:lnTo>
                  <a:lnTo>
                    <a:pt x="547887" y="891805"/>
                  </a:lnTo>
                  <a:lnTo>
                    <a:pt x="500263" y="899561"/>
                  </a:lnTo>
                  <a:lnTo>
                    <a:pt x="451104" y="902208"/>
                  </a:lnTo>
                  <a:lnTo>
                    <a:pt x="401951" y="899561"/>
                  </a:lnTo>
                  <a:lnTo>
                    <a:pt x="354332" y="891805"/>
                  </a:lnTo>
                  <a:lnTo>
                    <a:pt x="308520" y="879213"/>
                  </a:lnTo>
                  <a:lnTo>
                    <a:pt x="264793" y="862062"/>
                  </a:lnTo>
                  <a:lnTo>
                    <a:pt x="223424" y="840627"/>
                  </a:lnTo>
                  <a:lnTo>
                    <a:pt x="184688" y="815181"/>
                  </a:lnTo>
                  <a:lnTo>
                    <a:pt x="148862" y="786001"/>
                  </a:lnTo>
                  <a:lnTo>
                    <a:pt x="116220" y="753360"/>
                  </a:lnTo>
                  <a:lnTo>
                    <a:pt x="87037" y="717535"/>
                  </a:lnTo>
                  <a:lnTo>
                    <a:pt x="61589" y="678800"/>
                  </a:lnTo>
                  <a:lnTo>
                    <a:pt x="40151" y="637431"/>
                  </a:lnTo>
                  <a:lnTo>
                    <a:pt x="22997" y="593701"/>
                  </a:lnTo>
                  <a:lnTo>
                    <a:pt x="10404" y="547887"/>
                  </a:lnTo>
                  <a:lnTo>
                    <a:pt x="2647" y="500263"/>
                  </a:lnTo>
                  <a:lnTo>
                    <a:pt x="0" y="451103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0555" y="2485605"/>
              <a:ext cx="7625715" cy="8362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43455" y="2467381"/>
              <a:ext cx="4355211" cy="94599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462277" y="2527554"/>
              <a:ext cx="7512050" cy="722630"/>
            </a:xfrm>
            <a:custGeom>
              <a:avLst/>
              <a:gdLst/>
              <a:ahLst/>
              <a:cxnLst/>
              <a:rect l="l" t="t" r="r" b="b"/>
              <a:pathLst>
                <a:path w="7512050" h="722630">
                  <a:moveTo>
                    <a:pt x="7511796" y="0"/>
                  </a:moveTo>
                  <a:lnTo>
                    <a:pt x="0" y="0"/>
                  </a:lnTo>
                  <a:lnTo>
                    <a:pt x="0" y="722376"/>
                  </a:lnTo>
                  <a:lnTo>
                    <a:pt x="7511796" y="722376"/>
                  </a:lnTo>
                  <a:lnTo>
                    <a:pt x="7511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62277" y="2527554"/>
              <a:ext cx="7512050" cy="722630"/>
            </a:xfrm>
            <a:custGeom>
              <a:avLst/>
              <a:gdLst/>
              <a:ahLst/>
              <a:cxnLst/>
              <a:rect l="l" t="t" r="r" b="b"/>
              <a:pathLst>
                <a:path w="7512050" h="722630">
                  <a:moveTo>
                    <a:pt x="0" y="722376"/>
                  </a:moveTo>
                  <a:lnTo>
                    <a:pt x="7511796" y="722376"/>
                  </a:lnTo>
                  <a:lnTo>
                    <a:pt x="7511796" y="0"/>
                  </a:lnTo>
                  <a:lnTo>
                    <a:pt x="0" y="0"/>
                  </a:lnTo>
                  <a:lnTo>
                    <a:pt x="0" y="722376"/>
                  </a:lnTo>
                  <a:close/>
                </a:path>
              </a:pathLst>
            </a:custGeom>
            <a:ln w="38100">
              <a:solidFill>
                <a:srgbClr val="AD47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11174" y="2437638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451103" y="0"/>
                  </a:moveTo>
                  <a:lnTo>
                    <a:pt x="401951" y="2646"/>
                  </a:lnTo>
                  <a:lnTo>
                    <a:pt x="354332" y="10402"/>
                  </a:lnTo>
                  <a:lnTo>
                    <a:pt x="308520" y="22994"/>
                  </a:lnTo>
                  <a:lnTo>
                    <a:pt x="264793" y="40145"/>
                  </a:lnTo>
                  <a:lnTo>
                    <a:pt x="223424" y="61580"/>
                  </a:lnTo>
                  <a:lnTo>
                    <a:pt x="184688" y="87026"/>
                  </a:lnTo>
                  <a:lnTo>
                    <a:pt x="148862" y="116206"/>
                  </a:lnTo>
                  <a:lnTo>
                    <a:pt x="116220" y="148847"/>
                  </a:lnTo>
                  <a:lnTo>
                    <a:pt x="87037" y="184672"/>
                  </a:lnTo>
                  <a:lnTo>
                    <a:pt x="61589" y="223407"/>
                  </a:lnTo>
                  <a:lnTo>
                    <a:pt x="40151" y="264776"/>
                  </a:lnTo>
                  <a:lnTo>
                    <a:pt x="22997" y="308506"/>
                  </a:lnTo>
                  <a:lnTo>
                    <a:pt x="10404" y="354320"/>
                  </a:lnTo>
                  <a:lnTo>
                    <a:pt x="2647" y="401944"/>
                  </a:lnTo>
                  <a:lnTo>
                    <a:pt x="0" y="451103"/>
                  </a:lnTo>
                  <a:lnTo>
                    <a:pt x="2647" y="500263"/>
                  </a:lnTo>
                  <a:lnTo>
                    <a:pt x="10404" y="547887"/>
                  </a:lnTo>
                  <a:lnTo>
                    <a:pt x="22997" y="593701"/>
                  </a:lnTo>
                  <a:lnTo>
                    <a:pt x="40151" y="637431"/>
                  </a:lnTo>
                  <a:lnTo>
                    <a:pt x="61589" y="678800"/>
                  </a:lnTo>
                  <a:lnTo>
                    <a:pt x="87037" y="717535"/>
                  </a:lnTo>
                  <a:lnTo>
                    <a:pt x="116220" y="753360"/>
                  </a:lnTo>
                  <a:lnTo>
                    <a:pt x="148862" y="786001"/>
                  </a:lnTo>
                  <a:lnTo>
                    <a:pt x="184688" y="815181"/>
                  </a:lnTo>
                  <a:lnTo>
                    <a:pt x="223424" y="840627"/>
                  </a:lnTo>
                  <a:lnTo>
                    <a:pt x="264793" y="862062"/>
                  </a:lnTo>
                  <a:lnTo>
                    <a:pt x="308520" y="879213"/>
                  </a:lnTo>
                  <a:lnTo>
                    <a:pt x="354332" y="891805"/>
                  </a:lnTo>
                  <a:lnTo>
                    <a:pt x="401951" y="899561"/>
                  </a:lnTo>
                  <a:lnTo>
                    <a:pt x="451103" y="902208"/>
                  </a:lnTo>
                  <a:lnTo>
                    <a:pt x="500263" y="899561"/>
                  </a:lnTo>
                  <a:lnTo>
                    <a:pt x="547887" y="891805"/>
                  </a:lnTo>
                  <a:lnTo>
                    <a:pt x="593701" y="879213"/>
                  </a:lnTo>
                  <a:lnTo>
                    <a:pt x="637431" y="862062"/>
                  </a:lnTo>
                  <a:lnTo>
                    <a:pt x="678800" y="840627"/>
                  </a:lnTo>
                  <a:lnTo>
                    <a:pt x="717535" y="815181"/>
                  </a:lnTo>
                  <a:lnTo>
                    <a:pt x="753360" y="786001"/>
                  </a:lnTo>
                  <a:lnTo>
                    <a:pt x="786001" y="753360"/>
                  </a:lnTo>
                  <a:lnTo>
                    <a:pt x="815181" y="717535"/>
                  </a:lnTo>
                  <a:lnTo>
                    <a:pt x="840627" y="678800"/>
                  </a:lnTo>
                  <a:lnTo>
                    <a:pt x="862062" y="637431"/>
                  </a:lnTo>
                  <a:lnTo>
                    <a:pt x="879213" y="593701"/>
                  </a:lnTo>
                  <a:lnTo>
                    <a:pt x="891805" y="547887"/>
                  </a:lnTo>
                  <a:lnTo>
                    <a:pt x="899561" y="500263"/>
                  </a:lnTo>
                  <a:lnTo>
                    <a:pt x="902207" y="451103"/>
                  </a:lnTo>
                  <a:lnTo>
                    <a:pt x="899561" y="401944"/>
                  </a:lnTo>
                  <a:lnTo>
                    <a:pt x="891805" y="354320"/>
                  </a:lnTo>
                  <a:lnTo>
                    <a:pt x="879213" y="308506"/>
                  </a:lnTo>
                  <a:lnTo>
                    <a:pt x="862062" y="264776"/>
                  </a:lnTo>
                  <a:lnTo>
                    <a:pt x="840627" y="223407"/>
                  </a:lnTo>
                  <a:lnTo>
                    <a:pt x="815181" y="184672"/>
                  </a:lnTo>
                  <a:lnTo>
                    <a:pt x="786001" y="148847"/>
                  </a:lnTo>
                  <a:lnTo>
                    <a:pt x="753360" y="116206"/>
                  </a:lnTo>
                  <a:lnTo>
                    <a:pt x="717535" y="87026"/>
                  </a:lnTo>
                  <a:lnTo>
                    <a:pt x="678800" y="61580"/>
                  </a:lnTo>
                  <a:lnTo>
                    <a:pt x="637431" y="40145"/>
                  </a:lnTo>
                  <a:lnTo>
                    <a:pt x="593701" y="22994"/>
                  </a:lnTo>
                  <a:lnTo>
                    <a:pt x="547887" y="10402"/>
                  </a:lnTo>
                  <a:lnTo>
                    <a:pt x="500263" y="2646"/>
                  </a:lnTo>
                  <a:lnTo>
                    <a:pt x="451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11174" y="2437638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0" y="451103"/>
                  </a:moveTo>
                  <a:lnTo>
                    <a:pt x="2647" y="401944"/>
                  </a:lnTo>
                  <a:lnTo>
                    <a:pt x="10404" y="354320"/>
                  </a:lnTo>
                  <a:lnTo>
                    <a:pt x="22997" y="308506"/>
                  </a:lnTo>
                  <a:lnTo>
                    <a:pt x="40151" y="264776"/>
                  </a:lnTo>
                  <a:lnTo>
                    <a:pt x="61589" y="223407"/>
                  </a:lnTo>
                  <a:lnTo>
                    <a:pt x="87037" y="184672"/>
                  </a:lnTo>
                  <a:lnTo>
                    <a:pt x="116220" y="148847"/>
                  </a:lnTo>
                  <a:lnTo>
                    <a:pt x="148862" y="116206"/>
                  </a:lnTo>
                  <a:lnTo>
                    <a:pt x="184688" y="87026"/>
                  </a:lnTo>
                  <a:lnTo>
                    <a:pt x="223424" y="61580"/>
                  </a:lnTo>
                  <a:lnTo>
                    <a:pt x="264793" y="40145"/>
                  </a:lnTo>
                  <a:lnTo>
                    <a:pt x="308520" y="22994"/>
                  </a:lnTo>
                  <a:lnTo>
                    <a:pt x="354332" y="10402"/>
                  </a:lnTo>
                  <a:lnTo>
                    <a:pt x="401951" y="2646"/>
                  </a:lnTo>
                  <a:lnTo>
                    <a:pt x="451103" y="0"/>
                  </a:lnTo>
                  <a:lnTo>
                    <a:pt x="500263" y="2646"/>
                  </a:lnTo>
                  <a:lnTo>
                    <a:pt x="547887" y="10402"/>
                  </a:lnTo>
                  <a:lnTo>
                    <a:pt x="593701" y="22994"/>
                  </a:lnTo>
                  <a:lnTo>
                    <a:pt x="637431" y="40145"/>
                  </a:lnTo>
                  <a:lnTo>
                    <a:pt x="678800" y="61580"/>
                  </a:lnTo>
                  <a:lnTo>
                    <a:pt x="717535" y="87026"/>
                  </a:lnTo>
                  <a:lnTo>
                    <a:pt x="753360" y="116206"/>
                  </a:lnTo>
                  <a:lnTo>
                    <a:pt x="786001" y="148847"/>
                  </a:lnTo>
                  <a:lnTo>
                    <a:pt x="815181" y="184672"/>
                  </a:lnTo>
                  <a:lnTo>
                    <a:pt x="840627" y="223407"/>
                  </a:lnTo>
                  <a:lnTo>
                    <a:pt x="862062" y="264776"/>
                  </a:lnTo>
                  <a:lnTo>
                    <a:pt x="879213" y="308506"/>
                  </a:lnTo>
                  <a:lnTo>
                    <a:pt x="891805" y="354320"/>
                  </a:lnTo>
                  <a:lnTo>
                    <a:pt x="899561" y="401944"/>
                  </a:lnTo>
                  <a:lnTo>
                    <a:pt x="902207" y="451103"/>
                  </a:lnTo>
                  <a:lnTo>
                    <a:pt x="899561" y="500263"/>
                  </a:lnTo>
                  <a:lnTo>
                    <a:pt x="891805" y="547887"/>
                  </a:lnTo>
                  <a:lnTo>
                    <a:pt x="879213" y="593701"/>
                  </a:lnTo>
                  <a:lnTo>
                    <a:pt x="862062" y="637431"/>
                  </a:lnTo>
                  <a:lnTo>
                    <a:pt x="840627" y="678800"/>
                  </a:lnTo>
                  <a:lnTo>
                    <a:pt x="815181" y="717535"/>
                  </a:lnTo>
                  <a:lnTo>
                    <a:pt x="786001" y="753360"/>
                  </a:lnTo>
                  <a:lnTo>
                    <a:pt x="753360" y="786001"/>
                  </a:lnTo>
                  <a:lnTo>
                    <a:pt x="717535" y="815181"/>
                  </a:lnTo>
                  <a:lnTo>
                    <a:pt x="678800" y="840627"/>
                  </a:lnTo>
                  <a:lnTo>
                    <a:pt x="637431" y="862062"/>
                  </a:lnTo>
                  <a:lnTo>
                    <a:pt x="593701" y="879213"/>
                  </a:lnTo>
                  <a:lnTo>
                    <a:pt x="547887" y="891805"/>
                  </a:lnTo>
                  <a:lnTo>
                    <a:pt x="500263" y="899561"/>
                  </a:lnTo>
                  <a:lnTo>
                    <a:pt x="451103" y="902208"/>
                  </a:lnTo>
                  <a:lnTo>
                    <a:pt x="401951" y="899561"/>
                  </a:lnTo>
                  <a:lnTo>
                    <a:pt x="354332" y="891805"/>
                  </a:lnTo>
                  <a:lnTo>
                    <a:pt x="308520" y="879213"/>
                  </a:lnTo>
                  <a:lnTo>
                    <a:pt x="264793" y="862062"/>
                  </a:lnTo>
                  <a:lnTo>
                    <a:pt x="223424" y="840627"/>
                  </a:lnTo>
                  <a:lnTo>
                    <a:pt x="184688" y="815181"/>
                  </a:lnTo>
                  <a:lnTo>
                    <a:pt x="148862" y="786001"/>
                  </a:lnTo>
                  <a:lnTo>
                    <a:pt x="116220" y="753360"/>
                  </a:lnTo>
                  <a:lnTo>
                    <a:pt x="87037" y="717535"/>
                  </a:lnTo>
                  <a:lnTo>
                    <a:pt x="61589" y="678800"/>
                  </a:lnTo>
                  <a:lnTo>
                    <a:pt x="40151" y="637431"/>
                  </a:lnTo>
                  <a:lnTo>
                    <a:pt x="22997" y="593701"/>
                  </a:lnTo>
                  <a:lnTo>
                    <a:pt x="10404" y="547887"/>
                  </a:lnTo>
                  <a:lnTo>
                    <a:pt x="2647" y="500263"/>
                  </a:lnTo>
                  <a:lnTo>
                    <a:pt x="0" y="451103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00555" y="3567645"/>
              <a:ext cx="7625715" cy="83620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43455" y="3549421"/>
              <a:ext cx="6086475" cy="94599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62277" y="3609594"/>
              <a:ext cx="7512050" cy="722630"/>
            </a:xfrm>
            <a:custGeom>
              <a:avLst/>
              <a:gdLst/>
              <a:ahLst/>
              <a:cxnLst/>
              <a:rect l="l" t="t" r="r" b="b"/>
              <a:pathLst>
                <a:path w="7512050" h="722629">
                  <a:moveTo>
                    <a:pt x="7511796" y="0"/>
                  </a:moveTo>
                  <a:lnTo>
                    <a:pt x="0" y="0"/>
                  </a:lnTo>
                  <a:lnTo>
                    <a:pt x="0" y="722375"/>
                  </a:lnTo>
                  <a:lnTo>
                    <a:pt x="7511796" y="722375"/>
                  </a:lnTo>
                  <a:lnTo>
                    <a:pt x="7511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62277" y="3609594"/>
              <a:ext cx="7512050" cy="722630"/>
            </a:xfrm>
            <a:custGeom>
              <a:avLst/>
              <a:gdLst/>
              <a:ahLst/>
              <a:cxnLst/>
              <a:rect l="l" t="t" r="r" b="b"/>
              <a:pathLst>
                <a:path w="7512050" h="722629">
                  <a:moveTo>
                    <a:pt x="0" y="722375"/>
                  </a:moveTo>
                  <a:lnTo>
                    <a:pt x="7511796" y="722375"/>
                  </a:lnTo>
                  <a:lnTo>
                    <a:pt x="7511796" y="0"/>
                  </a:lnTo>
                  <a:lnTo>
                    <a:pt x="0" y="0"/>
                  </a:lnTo>
                  <a:lnTo>
                    <a:pt x="0" y="722375"/>
                  </a:lnTo>
                  <a:close/>
                </a:path>
              </a:pathLst>
            </a:custGeom>
            <a:ln w="38100">
              <a:solidFill>
                <a:srgbClr val="AD47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11174" y="3519678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451103" y="0"/>
                  </a:moveTo>
                  <a:lnTo>
                    <a:pt x="401951" y="2646"/>
                  </a:lnTo>
                  <a:lnTo>
                    <a:pt x="354332" y="10402"/>
                  </a:lnTo>
                  <a:lnTo>
                    <a:pt x="308520" y="22994"/>
                  </a:lnTo>
                  <a:lnTo>
                    <a:pt x="264793" y="40145"/>
                  </a:lnTo>
                  <a:lnTo>
                    <a:pt x="223424" y="61580"/>
                  </a:lnTo>
                  <a:lnTo>
                    <a:pt x="184688" y="87026"/>
                  </a:lnTo>
                  <a:lnTo>
                    <a:pt x="148862" y="116206"/>
                  </a:lnTo>
                  <a:lnTo>
                    <a:pt x="116220" y="148847"/>
                  </a:lnTo>
                  <a:lnTo>
                    <a:pt x="87037" y="184672"/>
                  </a:lnTo>
                  <a:lnTo>
                    <a:pt x="61589" y="223407"/>
                  </a:lnTo>
                  <a:lnTo>
                    <a:pt x="40151" y="264776"/>
                  </a:lnTo>
                  <a:lnTo>
                    <a:pt x="22997" y="308506"/>
                  </a:lnTo>
                  <a:lnTo>
                    <a:pt x="10404" y="354320"/>
                  </a:lnTo>
                  <a:lnTo>
                    <a:pt x="2647" y="401944"/>
                  </a:lnTo>
                  <a:lnTo>
                    <a:pt x="0" y="451104"/>
                  </a:lnTo>
                  <a:lnTo>
                    <a:pt x="2647" y="500263"/>
                  </a:lnTo>
                  <a:lnTo>
                    <a:pt x="10404" y="547887"/>
                  </a:lnTo>
                  <a:lnTo>
                    <a:pt x="22997" y="593701"/>
                  </a:lnTo>
                  <a:lnTo>
                    <a:pt x="40151" y="637431"/>
                  </a:lnTo>
                  <a:lnTo>
                    <a:pt x="61589" y="678800"/>
                  </a:lnTo>
                  <a:lnTo>
                    <a:pt x="87037" y="717535"/>
                  </a:lnTo>
                  <a:lnTo>
                    <a:pt x="116220" y="753360"/>
                  </a:lnTo>
                  <a:lnTo>
                    <a:pt x="148862" y="786001"/>
                  </a:lnTo>
                  <a:lnTo>
                    <a:pt x="184688" y="815181"/>
                  </a:lnTo>
                  <a:lnTo>
                    <a:pt x="223424" y="840627"/>
                  </a:lnTo>
                  <a:lnTo>
                    <a:pt x="264793" y="862062"/>
                  </a:lnTo>
                  <a:lnTo>
                    <a:pt x="308520" y="879213"/>
                  </a:lnTo>
                  <a:lnTo>
                    <a:pt x="354332" y="891805"/>
                  </a:lnTo>
                  <a:lnTo>
                    <a:pt x="401951" y="899561"/>
                  </a:lnTo>
                  <a:lnTo>
                    <a:pt x="451103" y="902208"/>
                  </a:lnTo>
                  <a:lnTo>
                    <a:pt x="500263" y="899561"/>
                  </a:lnTo>
                  <a:lnTo>
                    <a:pt x="547887" y="891805"/>
                  </a:lnTo>
                  <a:lnTo>
                    <a:pt x="593701" y="879213"/>
                  </a:lnTo>
                  <a:lnTo>
                    <a:pt x="637431" y="862062"/>
                  </a:lnTo>
                  <a:lnTo>
                    <a:pt x="678800" y="840627"/>
                  </a:lnTo>
                  <a:lnTo>
                    <a:pt x="717535" y="815181"/>
                  </a:lnTo>
                  <a:lnTo>
                    <a:pt x="753360" y="786001"/>
                  </a:lnTo>
                  <a:lnTo>
                    <a:pt x="786001" y="753360"/>
                  </a:lnTo>
                  <a:lnTo>
                    <a:pt x="815181" y="717535"/>
                  </a:lnTo>
                  <a:lnTo>
                    <a:pt x="840627" y="678800"/>
                  </a:lnTo>
                  <a:lnTo>
                    <a:pt x="862062" y="637431"/>
                  </a:lnTo>
                  <a:lnTo>
                    <a:pt x="879213" y="593701"/>
                  </a:lnTo>
                  <a:lnTo>
                    <a:pt x="891805" y="547887"/>
                  </a:lnTo>
                  <a:lnTo>
                    <a:pt x="899561" y="500263"/>
                  </a:lnTo>
                  <a:lnTo>
                    <a:pt x="902207" y="451104"/>
                  </a:lnTo>
                  <a:lnTo>
                    <a:pt x="899561" y="401944"/>
                  </a:lnTo>
                  <a:lnTo>
                    <a:pt x="891805" y="354320"/>
                  </a:lnTo>
                  <a:lnTo>
                    <a:pt x="879213" y="308506"/>
                  </a:lnTo>
                  <a:lnTo>
                    <a:pt x="862062" y="264776"/>
                  </a:lnTo>
                  <a:lnTo>
                    <a:pt x="840627" y="223407"/>
                  </a:lnTo>
                  <a:lnTo>
                    <a:pt x="815181" y="184672"/>
                  </a:lnTo>
                  <a:lnTo>
                    <a:pt x="786001" y="148847"/>
                  </a:lnTo>
                  <a:lnTo>
                    <a:pt x="753360" y="116206"/>
                  </a:lnTo>
                  <a:lnTo>
                    <a:pt x="717535" y="87026"/>
                  </a:lnTo>
                  <a:lnTo>
                    <a:pt x="678800" y="61580"/>
                  </a:lnTo>
                  <a:lnTo>
                    <a:pt x="637431" y="40145"/>
                  </a:lnTo>
                  <a:lnTo>
                    <a:pt x="593701" y="22994"/>
                  </a:lnTo>
                  <a:lnTo>
                    <a:pt x="547887" y="10402"/>
                  </a:lnTo>
                  <a:lnTo>
                    <a:pt x="500263" y="2646"/>
                  </a:lnTo>
                  <a:lnTo>
                    <a:pt x="451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11174" y="3519678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0" y="451104"/>
                  </a:moveTo>
                  <a:lnTo>
                    <a:pt x="2647" y="401944"/>
                  </a:lnTo>
                  <a:lnTo>
                    <a:pt x="10404" y="354320"/>
                  </a:lnTo>
                  <a:lnTo>
                    <a:pt x="22997" y="308506"/>
                  </a:lnTo>
                  <a:lnTo>
                    <a:pt x="40151" y="264776"/>
                  </a:lnTo>
                  <a:lnTo>
                    <a:pt x="61589" y="223407"/>
                  </a:lnTo>
                  <a:lnTo>
                    <a:pt x="87037" y="184672"/>
                  </a:lnTo>
                  <a:lnTo>
                    <a:pt x="116220" y="148847"/>
                  </a:lnTo>
                  <a:lnTo>
                    <a:pt x="148862" y="116206"/>
                  </a:lnTo>
                  <a:lnTo>
                    <a:pt x="184688" y="87026"/>
                  </a:lnTo>
                  <a:lnTo>
                    <a:pt x="223424" y="61580"/>
                  </a:lnTo>
                  <a:lnTo>
                    <a:pt x="264793" y="40145"/>
                  </a:lnTo>
                  <a:lnTo>
                    <a:pt x="308520" y="22994"/>
                  </a:lnTo>
                  <a:lnTo>
                    <a:pt x="354332" y="10402"/>
                  </a:lnTo>
                  <a:lnTo>
                    <a:pt x="401951" y="2646"/>
                  </a:lnTo>
                  <a:lnTo>
                    <a:pt x="451103" y="0"/>
                  </a:lnTo>
                  <a:lnTo>
                    <a:pt x="500263" y="2646"/>
                  </a:lnTo>
                  <a:lnTo>
                    <a:pt x="547887" y="10402"/>
                  </a:lnTo>
                  <a:lnTo>
                    <a:pt x="593701" y="22994"/>
                  </a:lnTo>
                  <a:lnTo>
                    <a:pt x="637431" y="40145"/>
                  </a:lnTo>
                  <a:lnTo>
                    <a:pt x="678800" y="61580"/>
                  </a:lnTo>
                  <a:lnTo>
                    <a:pt x="717535" y="87026"/>
                  </a:lnTo>
                  <a:lnTo>
                    <a:pt x="753360" y="116206"/>
                  </a:lnTo>
                  <a:lnTo>
                    <a:pt x="786001" y="148847"/>
                  </a:lnTo>
                  <a:lnTo>
                    <a:pt x="815181" y="184672"/>
                  </a:lnTo>
                  <a:lnTo>
                    <a:pt x="840627" y="223407"/>
                  </a:lnTo>
                  <a:lnTo>
                    <a:pt x="862062" y="264776"/>
                  </a:lnTo>
                  <a:lnTo>
                    <a:pt x="879213" y="308506"/>
                  </a:lnTo>
                  <a:lnTo>
                    <a:pt x="891805" y="354320"/>
                  </a:lnTo>
                  <a:lnTo>
                    <a:pt x="899561" y="401944"/>
                  </a:lnTo>
                  <a:lnTo>
                    <a:pt x="902207" y="451104"/>
                  </a:lnTo>
                  <a:lnTo>
                    <a:pt x="899561" y="500263"/>
                  </a:lnTo>
                  <a:lnTo>
                    <a:pt x="891805" y="547887"/>
                  </a:lnTo>
                  <a:lnTo>
                    <a:pt x="879213" y="593701"/>
                  </a:lnTo>
                  <a:lnTo>
                    <a:pt x="862062" y="637431"/>
                  </a:lnTo>
                  <a:lnTo>
                    <a:pt x="840627" y="678800"/>
                  </a:lnTo>
                  <a:lnTo>
                    <a:pt x="815181" y="717535"/>
                  </a:lnTo>
                  <a:lnTo>
                    <a:pt x="786001" y="753360"/>
                  </a:lnTo>
                  <a:lnTo>
                    <a:pt x="753360" y="786001"/>
                  </a:lnTo>
                  <a:lnTo>
                    <a:pt x="717535" y="815181"/>
                  </a:lnTo>
                  <a:lnTo>
                    <a:pt x="678800" y="840627"/>
                  </a:lnTo>
                  <a:lnTo>
                    <a:pt x="637431" y="862062"/>
                  </a:lnTo>
                  <a:lnTo>
                    <a:pt x="593701" y="879213"/>
                  </a:lnTo>
                  <a:lnTo>
                    <a:pt x="547887" y="891805"/>
                  </a:lnTo>
                  <a:lnTo>
                    <a:pt x="500263" y="899561"/>
                  </a:lnTo>
                  <a:lnTo>
                    <a:pt x="451103" y="902208"/>
                  </a:lnTo>
                  <a:lnTo>
                    <a:pt x="401951" y="899561"/>
                  </a:lnTo>
                  <a:lnTo>
                    <a:pt x="354332" y="891805"/>
                  </a:lnTo>
                  <a:lnTo>
                    <a:pt x="308520" y="879213"/>
                  </a:lnTo>
                  <a:lnTo>
                    <a:pt x="264793" y="862062"/>
                  </a:lnTo>
                  <a:lnTo>
                    <a:pt x="223424" y="840627"/>
                  </a:lnTo>
                  <a:lnTo>
                    <a:pt x="184688" y="815181"/>
                  </a:lnTo>
                  <a:lnTo>
                    <a:pt x="148862" y="786001"/>
                  </a:lnTo>
                  <a:lnTo>
                    <a:pt x="116220" y="753360"/>
                  </a:lnTo>
                  <a:lnTo>
                    <a:pt x="87037" y="717535"/>
                  </a:lnTo>
                  <a:lnTo>
                    <a:pt x="61589" y="678800"/>
                  </a:lnTo>
                  <a:lnTo>
                    <a:pt x="40151" y="637431"/>
                  </a:lnTo>
                  <a:lnTo>
                    <a:pt x="22997" y="593701"/>
                  </a:lnTo>
                  <a:lnTo>
                    <a:pt x="10404" y="547887"/>
                  </a:lnTo>
                  <a:lnTo>
                    <a:pt x="2647" y="500263"/>
                  </a:lnTo>
                  <a:lnTo>
                    <a:pt x="0" y="451104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9283" y="4651184"/>
              <a:ext cx="7896986" cy="83470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72183" y="4632972"/>
              <a:ext cx="5376291" cy="94448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191005" y="4693158"/>
              <a:ext cx="7783195" cy="721360"/>
            </a:xfrm>
            <a:custGeom>
              <a:avLst/>
              <a:gdLst/>
              <a:ahLst/>
              <a:cxnLst/>
              <a:rect l="l" t="t" r="r" b="b"/>
              <a:pathLst>
                <a:path w="7783195" h="721360">
                  <a:moveTo>
                    <a:pt x="7783068" y="0"/>
                  </a:moveTo>
                  <a:lnTo>
                    <a:pt x="0" y="0"/>
                  </a:lnTo>
                  <a:lnTo>
                    <a:pt x="0" y="720852"/>
                  </a:lnTo>
                  <a:lnTo>
                    <a:pt x="7783068" y="720852"/>
                  </a:lnTo>
                  <a:lnTo>
                    <a:pt x="7783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91005" y="4693158"/>
              <a:ext cx="7783195" cy="721360"/>
            </a:xfrm>
            <a:custGeom>
              <a:avLst/>
              <a:gdLst/>
              <a:ahLst/>
              <a:cxnLst/>
              <a:rect l="l" t="t" r="r" b="b"/>
              <a:pathLst>
                <a:path w="7783195" h="721360">
                  <a:moveTo>
                    <a:pt x="0" y="720852"/>
                  </a:moveTo>
                  <a:lnTo>
                    <a:pt x="7783068" y="720852"/>
                  </a:lnTo>
                  <a:lnTo>
                    <a:pt x="7783068" y="0"/>
                  </a:lnTo>
                  <a:lnTo>
                    <a:pt x="0" y="0"/>
                  </a:lnTo>
                  <a:lnTo>
                    <a:pt x="0" y="720852"/>
                  </a:lnTo>
                  <a:close/>
                </a:path>
              </a:pathLst>
            </a:custGeom>
            <a:ln w="38100">
              <a:solidFill>
                <a:srgbClr val="AD47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39901" y="4603241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451104" y="0"/>
                  </a:moveTo>
                  <a:lnTo>
                    <a:pt x="401951" y="2646"/>
                  </a:lnTo>
                  <a:lnTo>
                    <a:pt x="354332" y="10402"/>
                  </a:lnTo>
                  <a:lnTo>
                    <a:pt x="308520" y="22994"/>
                  </a:lnTo>
                  <a:lnTo>
                    <a:pt x="264793" y="40145"/>
                  </a:lnTo>
                  <a:lnTo>
                    <a:pt x="223424" y="61580"/>
                  </a:lnTo>
                  <a:lnTo>
                    <a:pt x="184688" y="87026"/>
                  </a:lnTo>
                  <a:lnTo>
                    <a:pt x="148862" y="116206"/>
                  </a:lnTo>
                  <a:lnTo>
                    <a:pt x="116220" y="148847"/>
                  </a:lnTo>
                  <a:lnTo>
                    <a:pt x="87037" y="184672"/>
                  </a:lnTo>
                  <a:lnTo>
                    <a:pt x="61589" y="223407"/>
                  </a:lnTo>
                  <a:lnTo>
                    <a:pt x="40151" y="264776"/>
                  </a:lnTo>
                  <a:lnTo>
                    <a:pt x="22997" y="308506"/>
                  </a:lnTo>
                  <a:lnTo>
                    <a:pt x="10404" y="354320"/>
                  </a:lnTo>
                  <a:lnTo>
                    <a:pt x="2647" y="401944"/>
                  </a:lnTo>
                  <a:lnTo>
                    <a:pt x="0" y="451103"/>
                  </a:lnTo>
                  <a:lnTo>
                    <a:pt x="2647" y="500263"/>
                  </a:lnTo>
                  <a:lnTo>
                    <a:pt x="10404" y="547887"/>
                  </a:lnTo>
                  <a:lnTo>
                    <a:pt x="22997" y="593701"/>
                  </a:lnTo>
                  <a:lnTo>
                    <a:pt x="40151" y="637431"/>
                  </a:lnTo>
                  <a:lnTo>
                    <a:pt x="61589" y="678800"/>
                  </a:lnTo>
                  <a:lnTo>
                    <a:pt x="87037" y="717535"/>
                  </a:lnTo>
                  <a:lnTo>
                    <a:pt x="116220" y="753360"/>
                  </a:lnTo>
                  <a:lnTo>
                    <a:pt x="148862" y="786001"/>
                  </a:lnTo>
                  <a:lnTo>
                    <a:pt x="184688" y="815181"/>
                  </a:lnTo>
                  <a:lnTo>
                    <a:pt x="223424" y="840627"/>
                  </a:lnTo>
                  <a:lnTo>
                    <a:pt x="264793" y="862062"/>
                  </a:lnTo>
                  <a:lnTo>
                    <a:pt x="308520" y="879213"/>
                  </a:lnTo>
                  <a:lnTo>
                    <a:pt x="354332" y="891805"/>
                  </a:lnTo>
                  <a:lnTo>
                    <a:pt x="401951" y="899561"/>
                  </a:lnTo>
                  <a:lnTo>
                    <a:pt x="451104" y="902207"/>
                  </a:lnTo>
                  <a:lnTo>
                    <a:pt x="500263" y="899561"/>
                  </a:lnTo>
                  <a:lnTo>
                    <a:pt x="547887" y="891805"/>
                  </a:lnTo>
                  <a:lnTo>
                    <a:pt x="593701" y="879213"/>
                  </a:lnTo>
                  <a:lnTo>
                    <a:pt x="637431" y="862062"/>
                  </a:lnTo>
                  <a:lnTo>
                    <a:pt x="678800" y="840627"/>
                  </a:lnTo>
                  <a:lnTo>
                    <a:pt x="717535" y="815181"/>
                  </a:lnTo>
                  <a:lnTo>
                    <a:pt x="753360" y="786001"/>
                  </a:lnTo>
                  <a:lnTo>
                    <a:pt x="786001" y="753360"/>
                  </a:lnTo>
                  <a:lnTo>
                    <a:pt x="815181" y="717535"/>
                  </a:lnTo>
                  <a:lnTo>
                    <a:pt x="840627" y="678800"/>
                  </a:lnTo>
                  <a:lnTo>
                    <a:pt x="862062" y="637431"/>
                  </a:lnTo>
                  <a:lnTo>
                    <a:pt x="879213" y="593701"/>
                  </a:lnTo>
                  <a:lnTo>
                    <a:pt x="891805" y="547887"/>
                  </a:lnTo>
                  <a:lnTo>
                    <a:pt x="899561" y="500263"/>
                  </a:lnTo>
                  <a:lnTo>
                    <a:pt x="902208" y="451103"/>
                  </a:lnTo>
                  <a:lnTo>
                    <a:pt x="899561" y="401944"/>
                  </a:lnTo>
                  <a:lnTo>
                    <a:pt x="891805" y="354320"/>
                  </a:lnTo>
                  <a:lnTo>
                    <a:pt x="879213" y="308506"/>
                  </a:lnTo>
                  <a:lnTo>
                    <a:pt x="862062" y="264776"/>
                  </a:lnTo>
                  <a:lnTo>
                    <a:pt x="840627" y="223407"/>
                  </a:lnTo>
                  <a:lnTo>
                    <a:pt x="815181" y="184672"/>
                  </a:lnTo>
                  <a:lnTo>
                    <a:pt x="786001" y="148847"/>
                  </a:lnTo>
                  <a:lnTo>
                    <a:pt x="753360" y="116206"/>
                  </a:lnTo>
                  <a:lnTo>
                    <a:pt x="717535" y="87026"/>
                  </a:lnTo>
                  <a:lnTo>
                    <a:pt x="678800" y="61580"/>
                  </a:lnTo>
                  <a:lnTo>
                    <a:pt x="637431" y="40145"/>
                  </a:lnTo>
                  <a:lnTo>
                    <a:pt x="593701" y="22994"/>
                  </a:lnTo>
                  <a:lnTo>
                    <a:pt x="547887" y="10402"/>
                  </a:lnTo>
                  <a:lnTo>
                    <a:pt x="500263" y="2646"/>
                  </a:lnTo>
                  <a:lnTo>
                    <a:pt x="4511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39901" y="4603241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5">
                  <a:moveTo>
                    <a:pt x="0" y="451103"/>
                  </a:moveTo>
                  <a:lnTo>
                    <a:pt x="2647" y="401944"/>
                  </a:lnTo>
                  <a:lnTo>
                    <a:pt x="10404" y="354320"/>
                  </a:lnTo>
                  <a:lnTo>
                    <a:pt x="22997" y="308506"/>
                  </a:lnTo>
                  <a:lnTo>
                    <a:pt x="40151" y="264776"/>
                  </a:lnTo>
                  <a:lnTo>
                    <a:pt x="61589" y="223407"/>
                  </a:lnTo>
                  <a:lnTo>
                    <a:pt x="87037" y="184672"/>
                  </a:lnTo>
                  <a:lnTo>
                    <a:pt x="116220" y="148847"/>
                  </a:lnTo>
                  <a:lnTo>
                    <a:pt x="148862" y="116206"/>
                  </a:lnTo>
                  <a:lnTo>
                    <a:pt x="184688" y="87026"/>
                  </a:lnTo>
                  <a:lnTo>
                    <a:pt x="223424" y="61580"/>
                  </a:lnTo>
                  <a:lnTo>
                    <a:pt x="264793" y="40145"/>
                  </a:lnTo>
                  <a:lnTo>
                    <a:pt x="308520" y="22994"/>
                  </a:lnTo>
                  <a:lnTo>
                    <a:pt x="354332" y="10402"/>
                  </a:lnTo>
                  <a:lnTo>
                    <a:pt x="401951" y="2646"/>
                  </a:lnTo>
                  <a:lnTo>
                    <a:pt x="451104" y="0"/>
                  </a:lnTo>
                  <a:lnTo>
                    <a:pt x="500263" y="2646"/>
                  </a:lnTo>
                  <a:lnTo>
                    <a:pt x="547887" y="10402"/>
                  </a:lnTo>
                  <a:lnTo>
                    <a:pt x="593701" y="22994"/>
                  </a:lnTo>
                  <a:lnTo>
                    <a:pt x="637431" y="40145"/>
                  </a:lnTo>
                  <a:lnTo>
                    <a:pt x="678800" y="61580"/>
                  </a:lnTo>
                  <a:lnTo>
                    <a:pt x="717535" y="87026"/>
                  </a:lnTo>
                  <a:lnTo>
                    <a:pt x="753360" y="116206"/>
                  </a:lnTo>
                  <a:lnTo>
                    <a:pt x="786001" y="148847"/>
                  </a:lnTo>
                  <a:lnTo>
                    <a:pt x="815181" y="184672"/>
                  </a:lnTo>
                  <a:lnTo>
                    <a:pt x="840627" y="223407"/>
                  </a:lnTo>
                  <a:lnTo>
                    <a:pt x="862062" y="264776"/>
                  </a:lnTo>
                  <a:lnTo>
                    <a:pt x="879213" y="308506"/>
                  </a:lnTo>
                  <a:lnTo>
                    <a:pt x="891805" y="354320"/>
                  </a:lnTo>
                  <a:lnTo>
                    <a:pt x="899561" y="401944"/>
                  </a:lnTo>
                  <a:lnTo>
                    <a:pt x="902208" y="451103"/>
                  </a:lnTo>
                  <a:lnTo>
                    <a:pt x="899561" y="500263"/>
                  </a:lnTo>
                  <a:lnTo>
                    <a:pt x="891805" y="547887"/>
                  </a:lnTo>
                  <a:lnTo>
                    <a:pt x="879213" y="593701"/>
                  </a:lnTo>
                  <a:lnTo>
                    <a:pt x="862062" y="637431"/>
                  </a:lnTo>
                  <a:lnTo>
                    <a:pt x="840627" y="678800"/>
                  </a:lnTo>
                  <a:lnTo>
                    <a:pt x="815181" y="717535"/>
                  </a:lnTo>
                  <a:lnTo>
                    <a:pt x="786001" y="753360"/>
                  </a:lnTo>
                  <a:lnTo>
                    <a:pt x="753360" y="786001"/>
                  </a:lnTo>
                  <a:lnTo>
                    <a:pt x="717535" y="815181"/>
                  </a:lnTo>
                  <a:lnTo>
                    <a:pt x="678800" y="840627"/>
                  </a:lnTo>
                  <a:lnTo>
                    <a:pt x="637431" y="862062"/>
                  </a:lnTo>
                  <a:lnTo>
                    <a:pt x="593701" y="879213"/>
                  </a:lnTo>
                  <a:lnTo>
                    <a:pt x="547887" y="891805"/>
                  </a:lnTo>
                  <a:lnTo>
                    <a:pt x="500263" y="899561"/>
                  </a:lnTo>
                  <a:lnTo>
                    <a:pt x="451104" y="902207"/>
                  </a:lnTo>
                  <a:lnTo>
                    <a:pt x="401951" y="899561"/>
                  </a:lnTo>
                  <a:lnTo>
                    <a:pt x="354332" y="891805"/>
                  </a:lnTo>
                  <a:lnTo>
                    <a:pt x="308520" y="879213"/>
                  </a:lnTo>
                  <a:lnTo>
                    <a:pt x="264793" y="862062"/>
                  </a:lnTo>
                  <a:lnTo>
                    <a:pt x="223424" y="840627"/>
                  </a:lnTo>
                  <a:lnTo>
                    <a:pt x="184688" y="815181"/>
                  </a:lnTo>
                  <a:lnTo>
                    <a:pt x="148862" y="786001"/>
                  </a:lnTo>
                  <a:lnTo>
                    <a:pt x="116220" y="753360"/>
                  </a:lnTo>
                  <a:lnTo>
                    <a:pt x="87037" y="717535"/>
                  </a:lnTo>
                  <a:lnTo>
                    <a:pt x="61589" y="678800"/>
                  </a:lnTo>
                  <a:lnTo>
                    <a:pt x="40151" y="637431"/>
                  </a:lnTo>
                  <a:lnTo>
                    <a:pt x="22997" y="593701"/>
                  </a:lnTo>
                  <a:lnTo>
                    <a:pt x="10404" y="547887"/>
                  </a:lnTo>
                  <a:lnTo>
                    <a:pt x="2647" y="500263"/>
                  </a:lnTo>
                  <a:lnTo>
                    <a:pt x="0" y="451103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4923" y="5733288"/>
              <a:ext cx="8491347" cy="83620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7824" y="5715000"/>
              <a:ext cx="8136255" cy="94599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96645" y="5775197"/>
              <a:ext cx="8377555" cy="722630"/>
            </a:xfrm>
            <a:custGeom>
              <a:avLst/>
              <a:gdLst/>
              <a:ahLst/>
              <a:cxnLst/>
              <a:rect l="l" t="t" r="r" b="b"/>
              <a:pathLst>
                <a:path w="8377555" h="722629">
                  <a:moveTo>
                    <a:pt x="8377428" y="0"/>
                  </a:moveTo>
                  <a:lnTo>
                    <a:pt x="0" y="0"/>
                  </a:lnTo>
                  <a:lnTo>
                    <a:pt x="0" y="722376"/>
                  </a:lnTo>
                  <a:lnTo>
                    <a:pt x="8377428" y="722376"/>
                  </a:lnTo>
                  <a:lnTo>
                    <a:pt x="8377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96645" y="5775197"/>
              <a:ext cx="8377555" cy="722630"/>
            </a:xfrm>
            <a:custGeom>
              <a:avLst/>
              <a:gdLst/>
              <a:ahLst/>
              <a:cxnLst/>
              <a:rect l="l" t="t" r="r" b="b"/>
              <a:pathLst>
                <a:path w="8377555" h="722629">
                  <a:moveTo>
                    <a:pt x="0" y="722376"/>
                  </a:moveTo>
                  <a:lnTo>
                    <a:pt x="8377428" y="722376"/>
                  </a:lnTo>
                  <a:lnTo>
                    <a:pt x="8377428" y="0"/>
                  </a:lnTo>
                  <a:lnTo>
                    <a:pt x="0" y="0"/>
                  </a:lnTo>
                  <a:lnTo>
                    <a:pt x="0" y="722376"/>
                  </a:lnTo>
                  <a:close/>
                </a:path>
              </a:pathLst>
            </a:custGeom>
            <a:ln w="38100">
              <a:solidFill>
                <a:srgbClr val="AD47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156512" y="415874"/>
            <a:ext cx="7586345" cy="59296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095625" algn="r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Calibri"/>
                <a:cs typeface="Calibri"/>
              </a:rPr>
              <a:t>Kur’ân’ı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okumak,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ibadettir.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endParaRPr sz="3200">
              <a:latin typeface="Calibri"/>
              <a:cs typeface="Calibri"/>
            </a:endParaRPr>
          </a:p>
          <a:p>
            <a:pPr marL="606425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latin typeface="Calibri"/>
                <a:cs typeface="Calibri"/>
              </a:rPr>
              <a:t>Mânâsı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üzerinde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düşünmek,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ibadettir.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endParaRPr sz="3200">
              <a:latin typeface="Calibri"/>
              <a:cs typeface="Calibri"/>
            </a:endParaRPr>
          </a:p>
          <a:p>
            <a:pPr marR="3006090" algn="r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Ezberlemek,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ibadettir.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3200">
              <a:latin typeface="Calibri"/>
              <a:cs typeface="Calibri"/>
            </a:endParaRPr>
          </a:p>
          <a:p>
            <a:pPr marR="398145" algn="ctr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Namazda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kıraat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etmek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ibadettir.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3200">
              <a:latin typeface="Calibri"/>
              <a:cs typeface="Calibri"/>
            </a:endParaRPr>
          </a:p>
          <a:p>
            <a:pPr marL="606425">
              <a:lnSpc>
                <a:spcPct val="100000"/>
              </a:lnSpc>
            </a:pPr>
            <a:r>
              <a:rPr sz="3200" b="1" spc="-10" dirty="0">
                <a:latin typeface="Calibri"/>
                <a:cs typeface="Calibri"/>
              </a:rPr>
              <a:t>Kur’ân’ı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öğrenmek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ibadettir.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Kur’ân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ile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55" dirty="0">
                <a:latin typeface="Calibri"/>
                <a:cs typeface="Calibri"/>
              </a:rPr>
              <a:t>A’dan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Z’ye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meşgul</a:t>
            </a:r>
            <a:r>
              <a:rPr sz="3200" b="1" spc="6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olmak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ibadettir.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32842" y="2154935"/>
            <a:ext cx="8508365" cy="4445635"/>
            <a:chOff x="132842" y="2154935"/>
            <a:chExt cx="8508365" cy="4445635"/>
          </a:xfrm>
        </p:grpSpPr>
        <p:sp>
          <p:nvSpPr>
            <p:cNvPr id="40" name="object 40"/>
            <p:cNvSpPr/>
            <p:nvPr/>
          </p:nvSpPr>
          <p:spPr>
            <a:xfrm>
              <a:off x="145542" y="5685282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4">
                  <a:moveTo>
                    <a:pt x="451103" y="0"/>
                  </a:moveTo>
                  <a:lnTo>
                    <a:pt x="401951" y="2647"/>
                  </a:lnTo>
                  <a:lnTo>
                    <a:pt x="354332" y="10404"/>
                  </a:lnTo>
                  <a:lnTo>
                    <a:pt x="308520" y="22997"/>
                  </a:lnTo>
                  <a:lnTo>
                    <a:pt x="264793" y="40151"/>
                  </a:lnTo>
                  <a:lnTo>
                    <a:pt x="223424" y="61589"/>
                  </a:lnTo>
                  <a:lnTo>
                    <a:pt x="184688" y="87037"/>
                  </a:lnTo>
                  <a:lnTo>
                    <a:pt x="148862" y="116220"/>
                  </a:lnTo>
                  <a:lnTo>
                    <a:pt x="116220" y="148862"/>
                  </a:lnTo>
                  <a:lnTo>
                    <a:pt x="87037" y="184688"/>
                  </a:lnTo>
                  <a:lnTo>
                    <a:pt x="61589" y="223424"/>
                  </a:lnTo>
                  <a:lnTo>
                    <a:pt x="40151" y="264793"/>
                  </a:lnTo>
                  <a:lnTo>
                    <a:pt x="22997" y="308520"/>
                  </a:lnTo>
                  <a:lnTo>
                    <a:pt x="10404" y="354332"/>
                  </a:lnTo>
                  <a:lnTo>
                    <a:pt x="2647" y="401951"/>
                  </a:lnTo>
                  <a:lnTo>
                    <a:pt x="0" y="451104"/>
                  </a:lnTo>
                  <a:lnTo>
                    <a:pt x="2647" y="500256"/>
                  </a:lnTo>
                  <a:lnTo>
                    <a:pt x="10404" y="547875"/>
                  </a:lnTo>
                  <a:lnTo>
                    <a:pt x="22997" y="593687"/>
                  </a:lnTo>
                  <a:lnTo>
                    <a:pt x="40151" y="637414"/>
                  </a:lnTo>
                  <a:lnTo>
                    <a:pt x="61589" y="678783"/>
                  </a:lnTo>
                  <a:lnTo>
                    <a:pt x="87037" y="717519"/>
                  </a:lnTo>
                  <a:lnTo>
                    <a:pt x="116220" y="753345"/>
                  </a:lnTo>
                  <a:lnTo>
                    <a:pt x="148862" y="785987"/>
                  </a:lnTo>
                  <a:lnTo>
                    <a:pt x="184688" y="815170"/>
                  </a:lnTo>
                  <a:lnTo>
                    <a:pt x="223424" y="840618"/>
                  </a:lnTo>
                  <a:lnTo>
                    <a:pt x="264793" y="862056"/>
                  </a:lnTo>
                  <a:lnTo>
                    <a:pt x="308520" y="879210"/>
                  </a:lnTo>
                  <a:lnTo>
                    <a:pt x="354332" y="891803"/>
                  </a:lnTo>
                  <a:lnTo>
                    <a:pt x="401951" y="899560"/>
                  </a:lnTo>
                  <a:lnTo>
                    <a:pt x="451103" y="902208"/>
                  </a:lnTo>
                  <a:lnTo>
                    <a:pt x="500256" y="899560"/>
                  </a:lnTo>
                  <a:lnTo>
                    <a:pt x="547875" y="891803"/>
                  </a:lnTo>
                  <a:lnTo>
                    <a:pt x="593687" y="879210"/>
                  </a:lnTo>
                  <a:lnTo>
                    <a:pt x="637414" y="862056"/>
                  </a:lnTo>
                  <a:lnTo>
                    <a:pt x="678783" y="840618"/>
                  </a:lnTo>
                  <a:lnTo>
                    <a:pt x="717519" y="815170"/>
                  </a:lnTo>
                  <a:lnTo>
                    <a:pt x="753345" y="785987"/>
                  </a:lnTo>
                  <a:lnTo>
                    <a:pt x="785987" y="753345"/>
                  </a:lnTo>
                  <a:lnTo>
                    <a:pt x="815170" y="717519"/>
                  </a:lnTo>
                  <a:lnTo>
                    <a:pt x="840618" y="678783"/>
                  </a:lnTo>
                  <a:lnTo>
                    <a:pt x="862056" y="637414"/>
                  </a:lnTo>
                  <a:lnTo>
                    <a:pt x="879210" y="593687"/>
                  </a:lnTo>
                  <a:lnTo>
                    <a:pt x="891803" y="547875"/>
                  </a:lnTo>
                  <a:lnTo>
                    <a:pt x="899560" y="500256"/>
                  </a:lnTo>
                  <a:lnTo>
                    <a:pt x="902207" y="451104"/>
                  </a:lnTo>
                  <a:lnTo>
                    <a:pt x="899560" y="401951"/>
                  </a:lnTo>
                  <a:lnTo>
                    <a:pt x="891803" y="354332"/>
                  </a:lnTo>
                  <a:lnTo>
                    <a:pt x="879210" y="308520"/>
                  </a:lnTo>
                  <a:lnTo>
                    <a:pt x="862056" y="264793"/>
                  </a:lnTo>
                  <a:lnTo>
                    <a:pt x="840618" y="223424"/>
                  </a:lnTo>
                  <a:lnTo>
                    <a:pt x="815170" y="184688"/>
                  </a:lnTo>
                  <a:lnTo>
                    <a:pt x="785987" y="148862"/>
                  </a:lnTo>
                  <a:lnTo>
                    <a:pt x="753345" y="116220"/>
                  </a:lnTo>
                  <a:lnTo>
                    <a:pt x="717519" y="87037"/>
                  </a:lnTo>
                  <a:lnTo>
                    <a:pt x="678783" y="61589"/>
                  </a:lnTo>
                  <a:lnTo>
                    <a:pt x="637414" y="40151"/>
                  </a:lnTo>
                  <a:lnTo>
                    <a:pt x="593687" y="22997"/>
                  </a:lnTo>
                  <a:lnTo>
                    <a:pt x="547875" y="10404"/>
                  </a:lnTo>
                  <a:lnTo>
                    <a:pt x="500256" y="2647"/>
                  </a:lnTo>
                  <a:lnTo>
                    <a:pt x="4511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45542" y="5685282"/>
              <a:ext cx="902335" cy="902335"/>
            </a:xfrm>
            <a:custGeom>
              <a:avLst/>
              <a:gdLst/>
              <a:ahLst/>
              <a:cxnLst/>
              <a:rect l="l" t="t" r="r" b="b"/>
              <a:pathLst>
                <a:path w="902335" h="902334">
                  <a:moveTo>
                    <a:pt x="0" y="451104"/>
                  </a:moveTo>
                  <a:lnTo>
                    <a:pt x="2647" y="401951"/>
                  </a:lnTo>
                  <a:lnTo>
                    <a:pt x="10404" y="354332"/>
                  </a:lnTo>
                  <a:lnTo>
                    <a:pt x="22997" y="308520"/>
                  </a:lnTo>
                  <a:lnTo>
                    <a:pt x="40151" y="264793"/>
                  </a:lnTo>
                  <a:lnTo>
                    <a:pt x="61589" y="223424"/>
                  </a:lnTo>
                  <a:lnTo>
                    <a:pt x="87037" y="184688"/>
                  </a:lnTo>
                  <a:lnTo>
                    <a:pt x="116220" y="148862"/>
                  </a:lnTo>
                  <a:lnTo>
                    <a:pt x="148862" y="116220"/>
                  </a:lnTo>
                  <a:lnTo>
                    <a:pt x="184688" y="87037"/>
                  </a:lnTo>
                  <a:lnTo>
                    <a:pt x="223424" y="61589"/>
                  </a:lnTo>
                  <a:lnTo>
                    <a:pt x="264793" y="40151"/>
                  </a:lnTo>
                  <a:lnTo>
                    <a:pt x="308520" y="22997"/>
                  </a:lnTo>
                  <a:lnTo>
                    <a:pt x="354332" y="10404"/>
                  </a:lnTo>
                  <a:lnTo>
                    <a:pt x="401951" y="2647"/>
                  </a:lnTo>
                  <a:lnTo>
                    <a:pt x="451103" y="0"/>
                  </a:lnTo>
                  <a:lnTo>
                    <a:pt x="500256" y="2647"/>
                  </a:lnTo>
                  <a:lnTo>
                    <a:pt x="547875" y="10404"/>
                  </a:lnTo>
                  <a:lnTo>
                    <a:pt x="593687" y="22997"/>
                  </a:lnTo>
                  <a:lnTo>
                    <a:pt x="637414" y="40151"/>
                  </a:lnTo>
                  <a:lnTo>
                    <a:pt x="678783" y="61589"/>
                  </a:lnTo>
                  <a:lnTo>
                    <a:pt x="717519" y="87037"/>
                  </a:lnTo>
                  <a:lnTo>
                    <a:pt x="753345" y="116220"/>
                  </a:lnTo>
                  <a:lnTo>
                    <a:pt x="785987" y="148862"/>
                  </a:lnTo>
                  <a:lnTo>
                    <a:pt x="815170" y="184688"/>
                  </a:lnTo>
                  <a:lnTo>
                    <a:pt x="840618" y="223424"/>
                  </a:lnTo>
                  <a:lnTo>
                    <a:pt x="862056" y="264793"/>
                  </a:lnTo>
                  <a:lnTo>
                    <a:pt x="879210" y="308520"/>
                  </a:lnTo>
                  <a:lnTo>
                    <a:pt x="891803" y="354332"/>
                  </a:lnTo>
                  <a:lnTo>
                    <a:pt x="899560" y="401951"/>
                  </a:lnTo>
                  <a:lnTo>
                    <a:pt x="902207" y="451104"/>
                  </a:lnTo>
                  <a:lnTo>
                    <a:pt x="899560" y="500256"/>
                  </a:lnTo>
                  <a:lnTo>
                    <a:pt x="891803" y="547875"/>
                  </a:lnTo>
                  <a:lnTo>
                    <a:pt x="879210" y="593687"/>
                  </a:lnTo>
                  <a:lnTo>
                    <a:pt x="862056" y="637414"/>
                  </a:lnTo>
                  <a:lnTo>
                    <a:pt x="840618" y="678783"/>
                  </a:lnTo>
                  <a:lnTo>
                    <a:pt x="815170" y="717519"/>
                  </a:lnTo>
                  <a:lnTo>
                    <a:pt x="785987" y="753345"/>
                  </a:lnTo>
                  <a:lnTo>
                    <a:pt x="753345" y="785987"/>
                  </a:lnTo>
                  <a:lnTo>
                    <a:pt x="717519" y="815170"/>
                  </a:lnTo>
                  <a:lnTo>
                    <a:pt x="678783" y="840618"/>
                  </a:lnTo>
                  <a:lnTo>
                    <a:pt x="637414" y="862056"/>
                  </a:lnTo>
                  <a:lnTo>
                    <a:pt x="593687" y="879210"/>
                  </a:lnTo>
                  <a:lnTo>
                    <a:pt x="547875" y="891803"/>
                  </a:lnTo>
                  <a:lnTo>
                    <a:pt x="500256" y="899560"/>
                  </a:lnTo>
                  <a:lnTo>
                    <a:pt x="451103" y="902208"/>
                  </a:lnTo>
                  <a:lnTo>
                    <a:pt x="401951" y="899560"/>
                  </a:lnTo>
                  <a:lnTo>
                    <a:pt x="354332" y="891803"/>
                  </a:lnTo>
                  <a:lnTo>
                    <a:pt x="308520" y="879210"/>
                  </a:lnTo>
                  <a:lnTo>
                    <a:pt x="264793" y="862056"/>
                  </a:lnTo>
                  <a:lnTo>
                    <a:pt x="223424" y="840618"/>
                  </a:lnTo>
                  <a:lnTo>
                    <a:pt x="184688" y="815170"/>
                  </a:lnTo>
                  <a:lnTo>
                    <a:pt x="148862" y="785987"/>
                  </a:lnTo>
                  <a:lnTo>
                    <a:pt x="116220" y="753345"/>
                  </a:lnTo>
                  <a:lnTo>
                    <a:pt x="87037" y="717519"/>
                  </a:lnTo>
                  <a:lnTo>
                    <a:pt x="61589" y="678783"/>
                  </a:lnTo>
                  <a:lnTo>
                    <a:pt x="40151" y="637414"/>
                  </a:lnTo>
                  <a:lnTo>
                    <a:pt x="22997" y="593687"/>
                  </a:lnTo>
                  <a:lnTo>
                    <a:pt x="10404" y="547875"/>
                  </a:lnTo>
                  <a:lnTo>
                    <a:pt x="2647" y="500256"/>
                  </a:lnTo>
                  <a:lnTo>
                    <a:pt x="0" y="451104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11468" y="2154935"/>
              <a:ext cx="2229485" cy="15955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340" y="4602425"/>
              <a:ext cx="3323716" cy="21532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3355" y="4602425"/>
              <a:ext cx="3869309" cy="215328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2148" y="1318260"/>
              <a:ext cx="8494776" cy="30891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4740" y="1933938"/>
              <a:ext cx="2226310" cy="608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1379" y="1455470"/>
              <a:ext cx="1421764" cy="7846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78452" y="1455470"/>
              <a:ext cx="572858" cy="7846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86655" y="1455470"/>
              <a:ext cx="1587753" cy="78468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29228" y="1882190"/>
              <a:ext cx="2662174" cy="78468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2588" y="2360658"/>
              <a:ext cx="2235454" cy="6085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05992" y="1534794"/>
            <a:ext cx="741045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890" marR="5080" indent="-123825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“Kıyamet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gününde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Kur’an-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ı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Kerîm</a:t>
            </a:r>
            <a:r>
              <a:rPr sz="28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gelecek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ve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Allah </a:t>
            </a:r>
            <a:r>
              <a:rPr sz="2800" b="1" dirty="0">
                <a:latin typeface="Calibri"/>
                <a:cs typeface="Calibri"/>
              </a:rPr>
              <a:t>Teâlâ’ya:</a:t>
            </a:r>
            <a:r>
              <a:rPr sz="2800" b="1" spc="36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‘Yâ</a:t>
            </a:r>
            <a:r>
              <a:rPr sz="2800" b="1" spc="-1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Rabbî!</a:t>
            </a:r>
            <a:r>
              <a:rPr sz="2800" b="1" spc="-135" dirty="0"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Kur’an</a:t>
            </a:r>
            <a:r>
              <a:rPr sz="2800" b="1" u="sng" spc="-1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okuyan</a:t>
            </a:r>
            <a:r>
              <a:rPr sz="2800" b="1" u="sng" spc="-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kimseyi</a:t>
            </a:r>
            <a:r>
              <a:rPr sz="2800" b="1" spc="-14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şeref</a:t>
            </a:r>
            <a:endParaRPr sz="2800">
              <a:latin typeface="Calibri"/>
              <a:cs typeface="Calibri"/>
            </a:endParaRPr>
          </a:p>
          <a:p>
            <a:pPr marL="114300" marR="111125" indent="255904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süsüyle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süsle!’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diyecek;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bunun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üzerine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Kur’an okuyan</a:t>
            </a:r>
            <a:r>
              <a:rPr sz="2800" b="1" spc="-12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kimse</a:t>
            </a:r>
            <a:r>
              <a:rPr sz="2800" b="1" spc="-12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şerefle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süslenecek.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Kur’an,</a:t>
            </a:r>
            <a:r>
              <a:rPr sz="2800" b="1" spc="-1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okuyan</a:t>
            </a:r>
            <a:endParaRPr sz="2800">
              <a:latin typeface="Calibri"/>
              <a:cs typeface="Calibri"/>
            </a:endParaRPr>
          </a:p>
          <a:p>
            <a:pPr marL="2147570" marR="535940" indent="-1597660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kimseyi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mânevî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mertebelerin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en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yükseğine </a:t>
            </a:r>
            <a:r>
              <a:rPr sz="2800" b="1" spc="-30" dirty="0">
                <a:latin typeface="Calibri"/>
                <a:cs typeface="Calibri"/>
              </a:rPr>
              <a:t>ulaştıracak.”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(Tirmizî)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33400" y="103657"/>
            <a:ext cx="8265795" cy="4335780"/>
            <a:chOff x="533400" y="103657"/>
            <a:chExt cx="8265795" cy="4335780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91428" y="3776471"/>
              <a:ext cx="1869821" cy="66281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3400" y="103657"/>
              <a:ext cx="8265795" cy="115630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2312" y="105168"/>
              <a:ext cx="7467219" cy="124928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39318" y="189737"/>
              <a:ext cx="8063865" cy="954405"/>
            </a:xfrm>
            <a:custGeom>
              <a:avLst/>
              <a:gdLst/>
              <a:ahLst/>
              <a:cxnLst/>
              <a:rect l="l" t="t" r="r" b="b"/>
              <a:pathLst>
                <a:path w="8063865" h="954405">
                  <a:moveTo>
                    <a:pt x="8063483" y="0"/>
                  </a:moveTo>
                  <a:lnTo>
                    <a:pt x="0" y="0"/>
                  </a:lnTo>
                  <a:lnTo>
                    <a:pt x="0" y="954023"/>
                  </a:lnTo>
                  <a:lnTo>
                    <a:pt x="8063483" y="954023"/>
                  </a:lnTo>
                  <a:lnTo>
                    <a:pt x="80634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9318" y="189737"/>
              <a:ext cx="8063865" cy="954405"/>
            </a:xfrm>
            <a:custGeom>
              <a:avLst/>
              <a:gdLst/>
              <a:ahLst/>
              <a:cxnLst/>
              <a:rect l="l" t="t" r="r" b="b"/>
              <a:pathLst>
                <a:path w="8063865" h="954405">
                  <a:moveTo>
                    <a:pt x="0" y="954023"/>
                  </a:moveTo>
                  <a:lnTo>
                    <a:pt x="8063483" y="954023"/>
                  </a:lnTo>
                  <a:lnTo>
                    <a:pt x="8063483" y="0"/>
                  </a:lnTo>
                  <a:lnTo>
                    <a:pt x="0" y="0"/>
                  </a:lnTo>
                  <a:lnTo>
                    <a:pt x="0" y="954023"/>
                  </a:lnTo>
                  <a:close/>
                </a:path>
              </a:pathLst>
            </a:custGeom>
            <a:ln w="1270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39318" y="253238"/>
            <a:ext cx="8063865" cy="82740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030"/>
              </a:lnSpc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Kur’an</a:t>
            </a:r>
            <a:r>
              <a:rPr sz="28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Öğrenmek,</a:t>
            </a:r>
            <a:r>
              <a:rPr sz="28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Okumak</a:t>
            </a:r>
            <a:r>
              <a:rPr sz="28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ve</a:t>
            </a:r>
            <a:r>
              <a:rPr sz="28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Kur’an’ın</a:t>
            </a:r>
            <a:r>
              <a:rPr sz="28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Önemi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Hakkında</a:t>
            </a:r>
            <a:r>
              <a:rPr sz="2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Ayet</a:t>
            </a:r>
            <a:r>
              <a:rPr sz="2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ve</a:t>
            </a:r>
            <a:r>
              <a:rPr sz="2800" b="1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Hadisler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5088" y="4026355"/>
              <a:ext cx="4014089" cy="27217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728" y="4026369"/>
              <a:ext cx="4059809" cy="266992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900" y="342900"/>
              <a:ext cx="8494776" cy="30906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7111" y="2186990"/>
              <a:ext cx="546938" cy="78468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0472" y="2665458"/>
              <a:ext cx="1784477" cy="608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9408" y="2186990"/>
              <a:ext cx="1420241" cy="7846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98776" y="2186990"/>
              <a:ext cx="1089469" cy="78468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486027" y="559688"/>
            <a:ext cx="6242685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5285" marR="368300"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'İnsanlardan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Allah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ehli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olanlar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vardır.' </a:t>
            </a:r>
            <a:r>
              <a:rPr sz="2800" b="1" dirty="0">
                <a:latin typeface="Calibri"/>
                <a:cs typeface="Calibri"/>
              </a:rPr>
              <a:t>Sahabiler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sordular:</a:t>
            </a:r>
            <a:endParaRPr sz="2800">
              <a:latin typeface="Calibri"/>
              <a:cs typeface="Calibri"/>
            </a:endParaRPr>
          </a:p>
          <a:p>
            <a:pPr marL="831215" marR="821055" algn="ctr">
              <a:lnSpc>
                <a:spcPct val="100000"/>
              </a:lnSpc>
              <a:spcBef>
                <a:spcPts val="5"/>
              </a:spcBef>
            </a:pPr>
            <a:r>
              <a:rPr sz="2800" b="1" dirty="0">
                <a:latin typeface="Calibri"/>
                <a:cs typeface="Calibri"/>
              </a:rPr>
              <a:t>'Onlar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kimlerdir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yâ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Resulallah?' </a:t>
            </a:r>
            <a:r>
              <a:rPr sz="2800" b="1" dirty="0">
                <a:latin typeface="Calibri"/>
                <a:cs typeface="Calibri"/>
              </a:rPr>
              <a:t>Resulullah</a:t>
            </a:r>
            <a:r>
              <a:rPr sz="2800" b="1" spc="-14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(a.s.m.):</a:t>
            </a:r>
            <a:endParaRPr sz="28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'Kur'ân</a:t>
            </a:r>
            <a:r>
              <a:rPr sz="2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ehli</a:t>
            </a:r>
            <a:r>
              <a:rPr sz="28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olanlar,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Allah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ehli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ve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Onun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has </a:t>
            </a:r>
            <a:r>
              <a:rPr sz="2800" b="1" spc="-10" dirty="0">
                <a:latin typeface="Calibri"/>
                <a:cs typeface="Calibri"/>
              </a:rPr>
              <a:t>kullarıdır.‘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66459" y="2834639"/>
            <a:ext cx="1869820" cy="66281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8" y="4306763"/>
              <a:ext cx="3328289" cy="244132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38344" y="4306772"/>
              <a:ext cx="3537077" cy="24839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160" y="233172"/>
              <a:ext cx="7200900" cy="38084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9511" y="696468"/>
              <a:ext cx="3058541" cy="14994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40992" y="1621501"/>
              <a:ext cx="2235454" cy="103285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540891" y="855675"/>
            <a:ext cx="5557520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400" spc="25" dirty="0">
                <a:solidFill>
                  <a:srgbClr val="000000"/>
                </a:solidFill>
                <a:latin typeface="Calibri"/>
                <a:cs typeface="Calibri"/>
              </a:rPr>
              <a:t>“</a:t>
            </a:r>
            <a:r>
              <a:rPr sz="5400" u="sng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</a:t>
            </a:r>
            <a:r>
              <a:rPr sz="5400" u="sng" spc="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</a:t>
            </a:r>
            <a:r>
              <a:rPr sz="5400" u="sng" spc="204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r>
              <a:rPr sz="5400" u="sng" spc="-3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’</a:t>
            </a:r>
            <a:r>
              <a:rPr sz="5400" u="sng" spc="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ân</a:t>
            </a:r>
            <a:r>
              <a:rPr sz="5400" u="sng" spc="-8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’</a:t>
            </a:r>
            <a:r>
              <a:rPr sz="5400" u="sng" spc="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ı</a:t>
            </a:r>
            <a:r>
              <a:rPr sz="5400" spc="-1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000000"/>
                </a:solidFill>
                <a:latin typeface="Calibri"/>
                <a:cs typeface="Calibri"/>
              </a:rPr>
              <a:t>tane</a:t>
            </a:r>
            <a:r>
              <a:rPr sz="5400" spc="-1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5400" spc="-10" dirty="0">
                <a:solidFill>
                  <a:srgbClr val="000000"/>
                </a:solidFill>
                <a:latin typeface="Calibri"/>
                <a:cs typeface="Calibri"/>
              </a:rPr>
              <a:t>tane, </a:t>
            </a:r>
            <a:r>
              <a:rPr sz="5400" dirty="0">
                <a:solidFill>
                  <a:srgbClr val="000000"/>
                </a:solidFill>
                <a:latin typeface="Calibri"/>
                <a:cs typeface="Calibri"/>
              </a:rPr>
              <a:t>açık</a:t>
            </a:r>
            <a:r>
              <a:rPr sz="540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000000"/>
                </a:solidFill>
                <a:latin typeface="Calibri"/>
                <a:cs typeface="Calibri"/>
              </a:rPr>
              <a:t>açık</a:t>
            </a:r>
            <a:r>
              <a:rPr sz="540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5400" spc="-10" dirty="0">
                <a:solidFill>
                  <a:srgbClr val="000000"/>
                </a:solidFill>
                <a:latin typeface="Calibri"/>
                <a:cs typeface="Calibri"/>
              </a:rPr>
              <a:t>oku!” </a:t>
            </a:r>
            <a:r>
              <a:rPr sz="5400" dirty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Müzzemmil</a:t>
            </a:r>
            <a:r>
              <a:rPr sz="4400" spc="-1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Sûresi,</a:t>
            </a:r>
            <a:r>
              <a:rPr sz="4400" spc="-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0000"/>
                </a:solidFill>
                <a:latin typeface="Calibri"/>
                <a:cs typeface="Calibri"/>
              </a:rPr>
              <a:t>4</a:t>
            </a:r>
            <a:r>
              <a:rPr sz="5400" spc="-25" dirty="0">
                <a:solidFill>
                  <a:srgbClr val="000000"/>
                </a:solidFill>
                <a:latin typeface="Calibri"/>
                <a:cs typeface="Calibri"/>
              </a:rPr>
              <a:t>.)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33616" y="1642872"/>
            <a:ext cx="1850135" cy="113842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2376" y="4363148"/>
              <a:ext cx="3107309" cy="208013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5315" y="4378401"/>
              <a:ext cx="3127120" cy="20648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868" y="117347"/>
              <a:ext cx="8353044" cy="38069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7255" y="167601"/>
              <a:ext cx="1822576" cy="8943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11095" y="714787"/>
              <a:ext cx="1334896" cy="671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3888" y="1630641"/>
              <a:ext cx="1822577" cy="8943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7727" y="2177827"/>
              <a:ext cx="1334897" cy="671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52116" y="2118321"/>
              <a:ext cx="3954653" cy="8943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95955" y="2665507"/>
              <a:ext cx="3466846" cy="67151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91895" y="257632"/>
            <a:ext cx="7004684" cy="3441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Calibri"/>
                <a:cs typeface="Calibri"/>
              </a:rPr>
              <a:t>“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Kur’ân’ı</a:t>
            </a:r>
            <a:r>
              <a:rPr sz="3200" b="1" spc="-1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mâhir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olarak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(mahrecini,</a:t>
            </a:r>
            <a:endParaRPr sz="32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latin typeface="Calibri"/>
                <a:cs typeface="Calibri"/>
              </a:rPr>
              <a:t>tecvidini,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sesini,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kıraatini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bilerek)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okuyan, </a:t>
            </a:r>
            <a:r>
              <a:rPr sz="3200" b="1" dirty="0">
                <a:latin typeface="Calibri"/>
                <a:cs typeface="Calibri"/>
              </a:rPr>
              <a:t>şerefli,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itaatkâr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elçiler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olan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meleklerle </a:t>
            </a:r>
            <a:r>
              <a:rPr sz="3200" b="1" spc="-30" dirty="0">
                <a:latin typeface="Calibri"/>
                <a:cs typeface="Calibri"/>
              </a:rPr>
              <a:t>beraberdir.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Kur’ân’ı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kendisine</a:t>
            </a:r>
            <a:r>
              <a:rPr sz="3200" b="1" spc="-14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zor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geldiği </a:t>
            </a:r>
            <a:r>
              <a:rPr sz="3200" b="1" dirty="0">
                <a:latin typeface="Calibri"/>
                <a:cs typeface="Calibri"/>
              </a:rPr>
              <a:t>halde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kekeleyerek</a:t>
            </a:r>
            <a:r>
              <a:rPr sz="32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okuyan</a:t>
            </a:r>
            <a:r>
              <a:rPr sz="3200" b="1" u="sng" spc="-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kimseye</a:t>
            </a:r>
            <a:endParaRPr sz="3200">
              <a:latin typeface="Calibri"/>
              <a:cs typeface="Calibri"/>
            </a:endParaRPr>
          </a:p>
          <a:p>
            <a:pPr marL="1532255" marR="1528445" algn="ctr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ise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iki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kat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sevap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75" dirty="0">
                <a:latin typeface="Calibri"/>
                <a:cs typeface="Calibri"/>
              </a:rPr>
              <a:t>vardır.” </a:t>
            </a:r>
            <a:r>
              <a:rPr sz="3200" b="1" spc="-25" dirty="0">
                <a:latin typeface="Calibri"/>
                <a:cs typeface="Calibri"/>
              </a:rPr>
              <a:t>(Riyâzü’s-</a:t>
            </a:r>
            <a:r>
              <a:rPr sz="3200" b="1" dirty="0">
                <a:latin typeface="Calibri"/>
                <a:cs typeface="Calibri"/>
              </a:rPr>
              <a:t>Sâlihîn,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991.)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81216" y="2874251"/>
            <a:ext cx="1869821" cy="81065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748" y="4242765"/>
              <a:ext cx="3540125" cy="24352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3044" y="4242765"/>
              <a:ext cx="3751961" cy="24352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868" y="192023"/>
              <a:ext cx="8353044" cy="38084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2539" y="204165"/>
              <a:ext cx="2697353" cy="12266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7819" y="958621"/>
              <a:ext cx="3989578" cy="897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46120" y="204165"/>
              <a:ext cx="2229485" cy="12266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51832" y="204165"/>
              <a:ext cx="1180896" cy="1226616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360677" y="333247"/>
            <a:ext cx="6424295" cy="33801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"</a:t>
            </a:r>
            <a:r>
              <a:rPr sz="4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</a:t>
            </a:r>
            <a:r>
              <a:rPr sz="4400" u="sng" spc="-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4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kitap</a:t>
            </a:r>
            <a:r>
              <a:rPr sz="4400" u="sng" spc="-5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44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(Kur'ân);</a:t>
            </a:r>
            <a:r>
              <a:rPr sz="4400" u="sng" spc="-4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onda</a:t>
            </a:r>
            <a:r>
              <a:rPr sz="4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20" dirty="0">
                <a:solidFill>
                  <a:srgbClr val="000000"/>
                </a:solidFill>
                <a:latin typeface="Calibri"/>
                <a:cs typeface="Calibri"/>
              </a:rPr>
              <a:t>asla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şüphe</a:t>
            </a:r>
            <a:r>
              <a:rPr sz="4400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55" dirty="0">
                <a:solidFill>
                  <a:srgbClr val="000000"/>
                </a:solidFill>
                <a:latin typeface="Calibri"/>
                <a:cs typeface="Calibri"/>
              </a:rPr>
              <a:t>yoktur.</a:t>
            </a:r>
            <a:r>
              <a:rPr sz="4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O,</a:t>
            </a:r>
            <a:r>
              <a:rPr sz="44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müttakîler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(sakınanlar</a:t>
            </a:r>
            <a:r>
              <a:rPr sz="44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ve</a:t>
            </a:r>
            <a:r>
              <a:rPr sz="44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arınmak</a:t>
            </a:r>
            <a:endParaRPr sz="4400">
              <a:latin typeface="Calibri"/>
              <a:cs typeface="Calibri"/>
            </a:endParaRPr>
          </a:p>
          <a:p>
            <a:pPr marL="413384" marR="408940" indent="10795" algn="ctr">
              <a:lnSpc>
                <a:spcPct val="100000"/>
              </a:lnSpc>
              <a:spcBef>
                <a:spcPts val="10"/>
              </a:spcBef>
            </a:pP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isteyenler)</a:t>
            </a:r>
            <a:r>
              <a:rPr sz="440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için</a:t>
            </a:r>
            <a:r>
              <a:rPr sz="4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bir</a:t>
            </a:r>
            <a:r>
              <a:rPr sz="4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0000"/>
                </a:solidFill>
                <a:latin typeface="Calibri"/>
                <a:cs typeface="Calibri"/>
              </a:rPr>
              <a:t>yol </a:t>
            </a:r>
            <a:r>
              <a:rPr sz="4400" spc="-10" dirty="0">
                <a:solidFill>
                  <a:srgbClr val="000000"/>
                </a:solidFill>
                <a:latin typeface="Calibri"/>
                <a:cs typeface="Calibri"/>
              </a:rPr>
              <a:t>göstericidir"</a:t>
            </a:r>
            <a:r>
              <a:rPr sz="4400" spc="-1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000000"/>
                </a:solidFill>
                <a:latin typeface="Calibri"/>
                <a:cs typeface="Calibri"/>
              </a:rPr>
              <a:t>(Bakara,</a:t>
            </a:r>
            <a:r>
              <a:rPr sz="4400" spc="-1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0000"/>
                </a:solidFill>
                <a:latin typeface="Calibri"/>
                <a:cs typeface="Calibri"/>
              </a:rPr>
              <a:t>2).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72756" y="2642616"/>
            <a:ext cx="1214627" cy="74828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28244" y="477012"/>
            <a:ext cx="5044440" cy="5832475"/>
            <a:chOff x="428244" y="477012"/>
            <a:chExt cx="5044440" cy="58324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244" y="477012"/>
              <a:ext cx="5044439" cy="58323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5108" y="1776945"/>
              <a:ext cx="1407922" cy="8943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8947" y="2324131"/>
              <a:ext cx="920305" cy="6715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68197" y="891666"/>
            <a:ext cx="415290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5810" algn="just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"Gerçekten</a:t>
            </a:r>
            <a:r>
              <a:rPr sz="3200" b="1" spc="-15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size</a:t>
            </a:r>
            <a:endParaRPr sz="3200">
              <a:latin typeface="Calibri"/>
              <a:cs typeface="Calibri"/>
            </a:endParaRPr>
          </a:p>
          <a:p>
            <a:pPr marL="173990" marR="69215" indent="-95250" algn="just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Allah'tan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bir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nur,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apaçık </a:t>
            </a:r>
            <a:r>
              <a:rPr sz="3200" b="1" dirty="0">
                <a:latin typeface="Calibri"/>
                <a:cs typeface="Calibri"/>
              </a:rPr>
              <a:t>bir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Kitap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geldi.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Rızasını arayanı</a:t>
            </a:r>
            <a:r>
              <a:rPr sz="3200" b="1" spc="-9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Allah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onunla</a:t>
            </a:r>
            <a:endParaRPr sz="3200">
              <a:latin typeface="Calibri"/>
              <a:cs typeface="Calibri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3200" b="1" dirty="0">
                <a:latin typeface="Calibri"/>
                <a:cs typeface="Calibri"/>
              </a:rPr>
              <a:t>kurtuluş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yollarına </a:t>
            </a:r>
            <a:r>
              <a:rPr sz="3200" b="1" dirty="0">
                <a:latin typeface="Calibri"/>
                <a:cs typeface="Calibri"/>
              </a:rPr>
              <a:t>götürür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ve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onları </a:t>
            </a:r>
            <a:r>
              <a:rPr sz="3200" b="1" dirty="0">
                <a:latin typeface="Calibri"/>
                <a:cs typeface="Calibri"/>
              </a:rPr>
              <a:t>iradesiyle</a:t>
            </a:r>
            <a:r>
              <a:rPr sz="3200" b="1" spc="-1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karanlıklardan aydınlığa</a:t>
            </a:r>
            <a:r>
              <a:rPr sz="3200" b="1" spc="-10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çıkarır,</a:t>
            </a:r>
            <a:endParaRPr sz="3200">
              <a:latin typeface="Calibri"/>
              <a:cs typeface="Calibri"/>
            </a:endParaRPr>
          </a:p>
          <a:p>
            <a:pPr marL="74930" marR="63500" algn="ctr">
              <a:lnSpc>
                <a:spcPct val="100000"/>
              </a:lnSpc>
              <a:spcBef>
                <a:spcPts val="5"/>
              </a:spcBef>
            </a:pPr>
            <a:r>
              <a:rPr sz="3200" b="1" dirty="0">
                <a:latin typeface="Calibri"/>
                <a:cs typeface="Calibri"/>
              </a:rPr>
              <a:t>dosdoğru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bir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yola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iletir" </a:t>
            </a:r>
            <a:r>
              <a:rPr sz="3200" b="1" dirty="0">
                <a:latin typeface="Calibri"/>
                <a:cs typeface="Calibri"/>
              </a:rPr>
              <a:t>(Mâide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15,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16).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24728" y="426719"/>
            <a:ext cx="2773553" cy="36026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24728" y="4402785"/>
            <a:ext cx="2773553" cy="222796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66459" y="655319"/>
              <a:ext cx="2628772" cy="20648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7" y="207263"/>
              <a:ext cx="5632704" cy="23362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5460" y="335241"/>
              <a:ext cx="889825" cy="6749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8339" y="746759"/>
              <a:ext cx="1587753" cy="544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4664" y="335241"/>
              <a:ext cx="1220546" cy="6749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84576" y="335241"/>
              <a:ext cx="644448" cy="6749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2526792"/>
              <a:ext cx="5644895" cy="424586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1395" y="2709722"/>
              <a:ext cx="3062986" cy="78468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4755" y="3188190"/>
              <a:ext cx="2636266" cy="60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19783" y="5596128"/>
              <a:ext cx="1700529" cy="6749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02663" y="6007608"/>
              <a:ext cx="1334897" cy="5448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8116" y="5964935"/>
              <a:ext cx="2070989" cy="6749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10996" y="6376415"/>
              <a:ext cx="1705228" cy="5448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18566" y="402463"/>
            <a:ext cx="4438650" cy="602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4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"İşte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</a:t>
            </a:r>
            <a:r>
              <a:rPr sz="24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(Kur'ân),</a:t>
            </a:r>
            <a:r>
              <a:rPr sz="2400" b="1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bizim</a:t>
            </a:r>
            <a:endParaRPr sz="2400">
              <a:latin typeface="Calibri"/>
              <a:cs typeface="Calibri"/>
            </a:endParaRPr>
          </a:p>
          <a:p>
            <a:pPr marL="156210" marR="116205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indirdiğimiz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mübarek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bir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kitaptır. </a:t>
            </a:r>
            <a:r>
              <a:rPr sz="2400" b="1" dirty="0">
                <a:latin typeface="Calibri"/>
                <a:cs typeface="Calibri"/>
              </a:rPr>
              <a:t>Buna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uyun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ve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Allah'tan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korkun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ki </a:t>
            </a:r>
            <a:r>
              <a:rPr sz="2400" b="1" dirty="0">
                <a:latin typeface="Calibri"/>
                <a:cs typeface="Calibri"/>
              </a:rPr>
              <a:t>size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merhamet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edilsin"</a:t>
            </a:r>
            <a:endParaRPr sz="2400">
              <a:latin typeface="Calibri"/>
              <a:cs typeface="Calibri"/>
            </a:endParaRPr>
          </a:p>
          <a:p>
            <a:pPr marL="34290" algn="ctr">
              <a:lnSpc>
                <a:spcPct val="100000"/>
              </a:lnSpc>
              <a:spcBef>
                <a:spcPts val="25"/>
              </a:spcBef>
            </a:pPr>
            <a:r>
              <a:rPr sz="2400" b="1" dirty="0">
                <a:latin typeface="Calibri"/>
                <a:cs typeface="Calibri"/>
              </a:rPr>
              <a:t>(En'âm,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155).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30"/>
              </a:spcBef>
            </a:pPr>
            <a:endParaRPr sz="2400">
              <a:latin typeface="Calibri"/>
              <a:cs typeface="Calibri"/>
            </a:endParaRPr>
          </a:p>
          <a:p>
            <a:pPr marL="47625" marR="5080" algn="ctr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"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Kur'an</a:t>
            </a:r>
            <a:r>
              <a:rPr sz="2800" b="1" u="sng" spc="-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okunduğu</a:t>
            </a:r>
            <a:r>
              <a:rPr sz="2800" b="1" u="sng" spc="-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zaman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onu </a:t>
            </a:r>
            <a:r>
              <a:rPr sz="2800" b="1" dirty="0">
                <a:latin typeface="Calibri"/>
                <a:cs typeface="Calibri"/>
              </a:rPr>
              <a:t>dinleyin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ve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susun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ki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size </a:t>
            </a:r>
            <a:r>
              <a:rPr sz="2800" b="1" dirty="0">
                <a:latin typeface="Calibri"/>
                <a:cs typeface="Calibri"/>
              </a:rPr>
              <a:t>merhamet</a:t>
            </a:r>
            <a:r>
              <a:rPr sz="2800" b="1" spc="-14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edilsin"</a:t>
            </a:r>
            <a:endParaRPr sz="2800">
              <a:latin typeface="Calibri"/>
              <a:cs typeface="Calibri"/>
            </a:endParaRPr>
          </a:p>
          <a:p>
            <a:pPr marL="32384" algn="ctr">
              <a:lnSpc>
                <a:spcPct val="100000"/>
              </a:lnSpc>
              <a:spcBef>
                <a:spcPts val="5"/>
              </a:spcBef>
            </a:pPr>
            <a:r>
              <a:rPr sz="2800" b="1" spc="-25" dirty="0">
                <a:latin typeface="Calibri"/>
                <a:cs typeface="Calibri"/>
              </a:rPr>
              <a:t>(Arâf,</a:t>
            </a:r>
            <a:r>
              <a:rPr sz="2800" b="1" spc="-12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204).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Calibri"/>
              <a:cs typeface="Calibri"/>
            </a:endParaRPr>
          </a:p>
          <a:p>
            <a:pPr marL="12700" marR="56515" indent="313690">
              <a:lnSpc>
                <a:spcPct val="100000"/>
              </a:lnSpc>
            </a:pPr>
            <a:r>
              <a:rPr sz="2400" b="1" spc="-10" dirty="0">
                <a:latin typeface="Calibri"/>
                <a:cs typeface="Calibri"/>
              </a:rPr>
              <a:t>"Gerçekten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onlara,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inanan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bir </a:t>
            </a:r>
            <a:r>
              <a:rPr sz="2400" b="1" dirty="0">
                <a:latin typeface="Calibri"/>
                <a:cs typeface="Calibri"/>
              </a:rPr>
              <a:t>toplum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için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yol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gösterici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ve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rahmet </a:t>
            </a:r>
            <a:r>
              <a:rPr sz="2400" b="1" dirty="0">
                <a:latin typeface="Calibri"/>
                <a:cs typeface="Calibri"/>
              </a:rPr>
              <a:t>olarak,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ilim</a:t>
            </a:r>
            <a:r>
              <a:rPr sz="2400" b="1" u="sng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üzere</a:t>
            </a:r>
            <a:r>
              <a:rPr sz="24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açıkladığımız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bir</a:t>
            </a:r>
            <a:endParaRPr sz="2400">
              <a:latin typeface="Calibri"/>
              <a:cs typeface="Calibri"/>
            </a:endParaRPr>
          </a:p>
          <a:p>
            <a:pPr marL="599440">
              <a:lnSpc>
                <a:spcPct val="100000"/>
              </a:lnSpc>
              <a:spcBef>
                <a:spcPts val="3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kitap</a:t>
            </a:r>
            <a:r>
              <a:rPr sz="24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getirdik</a:t>
            </a:r>
            <a:r>
              <a:rPr sz="2400" b="1" spc="-10" dirty="0">
                <a:latin typeface="Calibri"/>
                <a:cs typeface="Calibri"/>
              </a:rPr>
              <a:t>"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(A'râf,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52).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65647" y="3070809"/>
            <a:ext cx="3428873" cy="324142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4728" y="592836"/>
              <a:ext cx="3092069" cy="224015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66459" y="2878785"/>
              <a:ext cx="2942716" cy="33023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400" y="32004"/>
              <a:ext cx="5426964" cy="66370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4316" y="280466"/>
              <a:ext cx="2233930" cy="7846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7675" y="758934"/>
              <a:ext cx="1807210" cy="60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70603" y="1133906"/>
              <a:ext cx="1315085" cy="78468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83964" y="1612374"/>
              <a:ext cx="804481" cy="60850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513689" y="359105"/>
            <a:ext cx="4704080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"</a:t>
            </a:r>
            <a:r>
              <a:rPr sz="28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Allah</a:t>
            </a:r>
            <a:r>
              <a:rPr sz="2800" u="sng" spc="-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sözün</a:t>
            </a:r>
            <a:r>
              <a:rPr sz="2800" u="sng" spc="-5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sz="28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güzelini,</a:t>
            </a:r>
            <a:endParaRPr sz="28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birbiriyle</a:t>
            </a:r>
            <a:r>
              <a:rPr sz="28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uyumlu</a:t>
            </a:r>
            <a:r>
              <a:rPr sz="28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ve</a:t>
            </a:r>
            <a:r>
              <a:rPr sz="28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bıkılmadan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tekrar</a:t>
            </a:r>
            <a:r>
              <a:rPr sz="28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tekrar</a:t>
            </a:r>
            <a:r>
              <a:rPr sz="28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okunan</a:t>
            </a:r>
            <a:r>
              <a:rPr sz="2800" spc="-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bir</a:t>
            </a:r>
            <a:r>
              <a:rPr sz="28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Kitap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olarak</a:t>
            </a:r>
            <a:r>
              <a:rPr sz="2800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indirdi.</a:t>
            </a:r>
            <a:r>
              <a:rPr sz="2800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Rablerinden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360676" y="1987346"/>
            <a:ext cx="2470785" cy="2491740"/>
            <a:chOff x="2360676" y="1987346"/>
            <a:chExt cx="2470785" cy="249174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40024" y="1987346"/>
              <a:ext cx="1590928" cy="78468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3384" y="2465814"/>
              <a:ext cx="1164158" cy="60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60676" y="3694226"/>
              <a:ext cx="926414" cy="78468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74036" y="4172694"/>
              <a:ext cx="1266240" cy="608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22448" y="3694226"/>
              <a:ext cx="1231214" cy="78468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28929" y="2066924"/>
            <a:ext cx="4676140" cy="41789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9105" marR="447040" indent="-3810"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korkanların,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bu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Kitab'ın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etkisinden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tüyleri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ürperir,</a:t>
            </a:r>
            <a:endParaRPr sz="2800">
              <a:latin typeface="Calibri"/>
              <a:cs typeface="Calibri"/>
            </a:endParaRPr>
          </a:p>
          <a:p>
            <a:pPr marL="12700" marR="5080" indent="-2540" algn="ctr">
              <a:lnSpc>
                <a:spcPct val="100000"/>
              </a:lnSpc>
              <a:spcBef>
                <a:spcPts val="5"/>
              </a:spcBef>
            </a:pPr>
            <a:r>
              <a:rPr sz="2800" b="1" dirty="0">
                <a:latin typeface="Calibri"/>
                <a:cs typeface="Calibri"/>
              </a:rPr>
              <a:t>derken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hem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bedenleri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hem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de </a:t>
            </a:r>
            <a:r>
              <a:rPr sz="2800" b="1" dirty="0">
                <a:latin typeface="Calibri"/>
                <a:cs typeface="Calibri"/>
              </a:rPr>
              <a:t>gönülleri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Allah'ın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zikrine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ısınıp </a:t>
            </a:r>
            <a:r>
              <a:rPr sz="2800" b="1" spc="-25" dirty="0">
                <a:latin typeface="Calibri"/>
                <a:cs typeface="Calibri"/>
              </a:rPr>
              <a:t>yumuşar.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İşte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</a:t>
            </a:r>
            <a:r>
              <a:rPr sz="2800" b="1" u="sng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Kitab</a:t>
            </a:r>
            <a:r>
              <a:rPr sz="2800" b="1" dirty="0">
                <a:latin typeface="Calibri"/>
                <a:cs typeface="Calibri"/>
              </a:rPr>
              <a:t>,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Allah'ın, </a:t>
            </a:r>
            <a:r>
              <a:rPr sz="2800" b="1" dirty="0">
                <a:latin typeface="Calibri"/>
                <a:cs typeface="Calibri"/>
              </a:rPr>
              <a:t>dilediğini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kendisiyle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doğru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yola </a:t>
            </a:r>
            <a:r>
              <a:rPr sz="2800" b="1" dirty="0">
                <a:latin typeface="Calibri"/>
                <a:cs typeface="Calibri"/>
              </a:rPr>
              <a:t>ilettiği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hidayet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rehberidir.</a:t>
            </a:r>
            <a:r>
              <a:rPr sz="2800" b="1" spc="-10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Allah </a:t>
            </a:r>
            <a:r>
              <a:rPr sz="2800" b="1" dirty="0">
                <a:latin typeface="Calibri"/>
                <a:cs typeface="Calibri"/>
              </a:rPr>
              <a:t>kimi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saptırırsa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artık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ona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yol </a:t>
            </a:r>
            <a:r>
              <a:rPr sz="2800" b="1" spc="-10" dirty="0">
                <a:latin typeface="Calibri"/>
                <a:cs typeface="Calibri"/>
              </a:rPr>
              <a:t>gösteren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olmaz"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20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(Zümer,</a:t>
            </a:r>
            <a:r>
              <a:rPr sz="2000" b="1" i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i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23).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51459" y="714755"/>
            <a:ext cx="5257800" cy="5451475"/>
            <a:chOff x="251459" y="714755"/>
            <a:chExt cx="5257800" cy="54514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59" y="714755"/>
              <a:ext cx="5257800" cy="54513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2976" y="972375"/>
              <a:ext cx="1575689" cy="10041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7295" y="1589531"/>
              <a:ext cx="2619629" cy="7429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5955" y="972375"/>
              <a:ext cx="2043430" cy="10041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6804" y="972375"/>
              <a:ext cx="841070" cy="1004125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719734" y="1076071"/>
            <a:ext cx="427482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180" marR="414020"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"Biz</a:t>
            </a:r>
            <a:r>
              <a:rPr sz="36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onu</a:t>
            </a:r>
            <a:r>
              <a:rPr sz="3600" u="sng" spc="-3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3600" u="sng" spc="-1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(Kur'an'ı)</a:t>
            </a:r>
            <a:r>
              <a:rPr sz="36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Kadir</a:t>
            </a:r>
            <a:r>
              <a:rPr sz="36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0000"/>
                </a:solidFill>
                <a:latin typeface="Calibri"/>
                <a:cs typeface="Calibri"/>
              </a:rPr>
              <a:t>gecesinde </a:t>
            </a: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indirdik.</a:t>
            </a:r>
            <a:r>
              <a:rPr sz="3600" spc="-1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0000"/>
                </a:solidFill>
                <a:latin typeface="Calibri"/>
                <a:cs typeface="Calibri"/>
              </a:rPr>
              <a:t>Kadir</a:t>
            </a:r>
            <a:endParaRPr sz="36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gecesinin</a:t>
            </a:r>
            <a:r>
              <a:rPr sz="36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ne</a:t>
            </a:r>
            <a:r>
              <a:rPr sz="3600" spc="-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0000"/>
                </a:solidFill>
                <a:latin typeface="Calibri"/>
                <a:cs typeface="Calibri"/>
              </a:rPr>
              <a:t>olduğunu </a:t>
            </a: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sen</a:t>
            </a:r>
            <a:r>
              <a:rPr sz="3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bilir</a:t>
            </a:r>
            <a:r>
              <a:rPr sz="3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0000"/>
                </a:solidFill>
                <a:latin typeface="Calibri"/>
                <a:cs typeface="Calibri"/>
              </a:rPr>
              <a:t>misin?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38022" y="3819905"/>
            <a:ext cx="4236720" cy="1614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Calibri"/>
                <a:cs typeface="Calibri"/>
              </a:rPr>
              <a:t>Kadir</a:t>
            </a:r>
            <a:r>
              <a:rPr sz="3600" b="1" spc="-110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gecesi</a:t>
            </a:r>
            <a:r>
              <a:rPr sz="3600" b="1" spc="-100" dirty="0">
                <a:latin typeface="Calibri"/>
                <a:cs typeface="Calibri"/>
              </a:rPr>
              <a:t> </a:t>
            </a:r>
            <a:r>
              <a:rPr sz="3600" b="1" dirty="0">
                <a:latin typeface="Calibri"/>
                <a:cs typeface="Calibri"/>
              </a:rPr>
              <a:t>bin</a:t>
            </a:r>
            <a:r>
              <a:rPr sz="3600" b="1" spc="-90" dirty="0">
                <a:latin typeface="Calibri"/>
                <a:cs typeface="Calibri"/>
              </a:rPr>
              <a:t> </a:t>
            </a:r>
            <a:r>
              <a:rPr sz="3600" b="1" spc="-10" dirty="0">
                <a:latin typeface="Calibri"/>
                <a:cs typeface="Calibri"/>
              </a:rPr>
              <a:t>aydan hayırlıdır"</a:t>
            </a:r>
            <a:endParaRPr sz="36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30"/>
              </a:spcBef>
            </a:pPr>
            <a:r>
              <a:rPr sz="3200" b="1" dirty="0">
                <a:latin typeface="Calibri"/>
                <a:cs typeface="Calibri"/>
              </a:rPr>
              <a:t>(Kadir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Suresi,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1,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2,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3).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66459" y="1388363"/>
            <a:ext cx="2575433" cy="204965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724144" y="3973067"/>
            <a:ext cx="3224783" cy="16230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14884" y="356615"/>
            <a:ext cx="5143500" cy="2400300"/>
            <a:chOff x="214884" y="356615"/>
            <a:chExt cx="5143500" cy="2400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884" y="356615"/>
              <a:ext cx="5143500" cy="2400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8819" y="537933"/>
              <a:ext cx="2354453" cy="8943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32660" y="1085119"/>
              <a:ext cx="1866645" cy="67151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940409" y="627710"/>
            <a:ext cx="3691254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"İçinde</a:t>
            </a:r>
            <a:r>
              <a:rPr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Kur'an'dan</a:t>
            </a:r>
            <a:r>
              <a:rPr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000000"/>
                </a:solidFill>
                <a:latin typeface="Calibri"/>
                <a:cs typeface="Calibri"/>
              </a:rPr>
              <a:t>bir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şey</a:t>
            </a:r>
            <a:r>
              <a:rPr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bulunmayan</a:t>
            </a:r>
            <a:r>
              <a:rPr spc="-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000000"/>
                </a:solidFill>
                <a:latin typeface="Calibri"/>
                <a:cs typeface="Calibri"/>
              </a:rPr>
              <a:t>kişi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harabe</a:t>
            </a:r>
            <a:r>
              <a:rPr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  <a:latin typeface="Calibri"/>
                <a:cs typeface="Calibri"/>
              </a:rPr>
              <a:t>ev</a:t>
            </a:r>
            <a:r>
              <a:rPr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0000"/>
                </a:solidFill>
                <a:latin typeface="Calibri"/>
                <a:cs typeface="Calibri"/>
              </a:rPr>
              <a:t>gibidir"</a:t>
            </a: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24227" y="2139708"/>
            <a:ext cx="1869821" cy="89902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14884" y="3364991"/>
            <a:ext cx="5285740" cy="3462654"/>
            <a:chOff x="214884" y="3364991"/>
            <a:chExt cx="5285740" cy="3462654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884" y="3364991"/>
              <a:ext cx="5285232" cy="33665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37588" y="6236212"/>
              <a:ext cx="1869820" cy="59122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271" y="3518877"/>
              <a:ext cx="2305685" cy="6749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5152" y="3930395"/>
              <a:ext cx="1939798" cy="5448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96290" y="3586098"/>
            <a:ext cx="437515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 marR="233045" algn="ctr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Kur'an</a:t>
            </a:r>
            <a:r>
              <a:rPr sz="24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okunan</a:t>
            </a:r>
            <a:r>
              <a:rPr sz="24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evin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hayrı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artar, </a:t>
            </a:r>
            <a:r>
              <a:rPr sz="2400" b="1" dirty="0">
                <a:latin typeface="Calibri"/>
                <a:cs typeface="Calibri"/>
              </a:rPr>
              <a:t>sakinlerini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sıkmaz,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melekler</a:t>
            </a:r>
            <a:endParaRPr sz="2400">
              <a:latin typeface="Calibri"/>
              <a:cs typeface="Calibri"/>
            </a:endParaRPr>
          </a:p>
          <a:p>
            <a:pPr marL="141605" marR="130810" algn="ctr">
              <a:lnSpc>
                <a:spcPct val="100000"/>
              </a:lnSpc>
            </a:pPr>
            <a:r>
              <a:rPr sz="2400" b="1" spc="-20" dirty="0">
                <a:latin typeface="Calibri"/>
                <a:cs typeface="Calibri"/>
              </a:rPr>
              <a:t>toplanır,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şeytanın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vesvesesinden </a:t>
            </a:r>
            <a:r>
              <a:rPr sz="2400" b="1" spc="-30" dirty="0">
                <a:latin typeface="Calibri"/>
                <a:cs typeface="Calibri"/>
              </a:rPr>
              <a:t>korunur.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Kur'an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okunmayan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ev,</a:t>
            </a:r>
            <a:endParaRPr sz="2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2400" b="1" dirty="0">
                <a:latin typeface="Calibri"/>
                <a:cs typeface="Calibri"/>
              </a:rPr>
              <a:t>içindekilere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dar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gelir,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sıkıntı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verir, bereketsiz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olur.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Melekler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uzaklaşır, </a:t>
            </a:r>
            <a:r>
              <a:rPr sz="2400" b="1" dirty="0">
                <a:latin typeface="Calibri"/>
                <a:cs typeface="Calibri"/>
              </a:rPr>
              <a:t>şeytanın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vesvesesi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artar.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27776" y="3828250"/>
            <a:ext cx="2892425" cy="249466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827776" y="551687"/>
            <a:ext cx="2892425" cy="206489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86511" y="643127"/>
            <a:ext cx="5143500" cy="5500370"/>
            <a:chOff x="286511" y="643127"/>
            <a:chExt cx="5143500" cy="55003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511" y="643127"/>
              <a:ext cx="5143500" cy="55001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563" y="2139746"/>
              <a:ext cx="2554097" cy="78468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5924" y="2618214"/>
              <a:ext cx="3904234" cy="608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91967" y="2139746"/>
              <a:ext cx="1095590" cy="7846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06723" y="2139746"/>
              <a:ext cx="1612264" cy="78468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6092" y="2566466"/>
              <a:ext cx="2375789" cy="78468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9452" y="3044934"/>
              <a:ext cx="1948942" cy="6085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44092" y="939165"/>
            <a:ext cx="4028440" cy="471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"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Sizden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herhangi</a:t>
            </a:r>
            <a:endParaRPr sz="2800">
              <a:latin typeface="Calibri"/>
              <a:cs typeface="Calibri"/>
            </a:endParaRPr>
          </a:p>
          <a:p>
            <a:pPr marL="141605" marR="133350" algn="ctr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biri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mescide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gider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celil </a:t>
            </a:r>
            <a:r>
              <a:rPr sz="2800" b="1" dirty="0">
                <a:latin typeface="Calibri"/>
                <a:cs typeface="Calibri"/>
              </a:rPr>
              <a:t>ve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aziz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olan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Allah'ın</a:t>
            </a:r>
            <a:endParaRPr sz="2800">
              <a:latin typeface="Calibri"/>
              <a:cs typeface="Calibri"/>
            </a:endParaRPr>
          </a:p>
          <a:p>
            <a:pPr marL="79375" marR="73660" algn="ctr">
              <a:lnSpc>
                <a:spcPct val="100000"/>
              </a:lnSpc>
            </a:pP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kitabından</a:t>
            </a:r>
            <a:r>
              <a:rPr sz="2800" b="1" u="sng" spc="-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iki</a:t>
            </a:r>
            <a:r>
              <a:rPr sz="2800" b="1" u="sng" spc="-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âyet</a:t>
            </a:r>
            <a:r>
              <a:rPr sz="2800" b="1" u="sng" spc="-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öğrenir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yahut</a:t>
            </a:r>
            <a:r>
              <a:rPr sz="2800" b="1" u="sng" spc="-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okursa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bunlar</a:t>
            </a:r>
            <a:r>
              <a:rPr sz="2800" b="1" spc="-1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onun </a:t>
            </a:r>
            <a:r>
              <a:rPr sz="2800" b="1" dirty="0">
                <a:latin typeface="Calibri"/>
                <a:cs typeface="Calibri"/>
              </a:rPr>
              <a:t>için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iki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deveden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daha</a:t>
            </a:r>
            <a:endParaRPr sz="28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sz="2800" b="1" spc="-30" dirty="0">
                <a:latin typeface="Calibri"/>
                <a:cs typeface="Calibri"/>
              </a:rPr>
              <a:t>hayırlıdır.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Üç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âyet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onun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için </a:t>
            </a:r>
            <a:r>
              <a:rPr sz="2800" b="1" dirty="0">
                <a:latin typeface="Calibri"/>
                <a:cs typeface="Calibri"/>
              </a:rPr>
              <a:t>dört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deveden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daha</a:t>
            </a:r>
            <a:endParaRPr sz="2800">
              <a:latin typeface="Calibri"/>
              <a:cs typeface="Calibri"/>
            </a:endParaRPr>
          </a:p>
          <a:p>
            <a:pPr marL="250190" marR="239395" indent="143510">
              <a:lnSpc>
                <a:spcPct val="100000"/>
              </a:lnSpc>
            </a:pPr>
            <a:r>
              <a:rPr sz="2800" b="1" spc="-30" dirty="0">
                <a:latin typeface="Calibri"/>
                <a:cs typeface="Calibri"/>
              </a:rPr>
              <a:t>hayırlıdır.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Bu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âyetlerin </a:t>
            </a:r>
            <a:r>
              <a:rPr sz="2800" b="1" dirty="0">
                <a:latin typeface="Calibri"/>
                <a:cs typeface="Calibri"/>
              </a:rPr>
              <a:t>sayıları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arttıkça,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kadar</a:t>
            </a:r>
            <a:endParaRPr sz="2800">
              <a:latin typeface="Calibri"/>
              <a:cs typeface="Calibri"/>
            </a:endParaRPr>
          </a:p>
          <a:p>
            <a:pPr marL="173990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deveden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daha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hayırlıdır.”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58255" y="3429000"/>
            <a:ext cx="3000755" cy="233934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894332" y="5710428"/>
            <a:ext cx="1871345" cy="89750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62471" y="928116"/>
            <a:ext cx="2590800" cy="19431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56615" y="356615"/>
            <a:ext cx="5085715" cy="1501140"/>
            <a:chOff x="356615" y="356615"/>
            <a:chExt cx="5085715" cy="15011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615" y="356615"/>
              <a:ext cx="5085588" cy="15011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6507" y="557758"/>
              <a:ext cx="755726" cy="6185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4148" y="935735"/>
              <a:ext cx="2151633" cy="502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5127" y="557758"/>
              <a:ext cx="863904" cy="6185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7483" y="557758"/>
              <a:ext cx="1536065" cy="618515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1056843" y="619760"/>
            <a:ext cx="345821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“</a:t>
            </a:r>
            <a:r>
              <a:rPr sz="22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Bir</a:t>
            </a:r>
            <a:r>
              <a:rPr sz="2200" u="sng" spc="-6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2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âyet</a:t>
            </a:r>
            <a:r>
              <a:rPr sz="2200" u="sng" spc="-6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20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öğrenmek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22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yüz</a:t>
            </a:r>
            <a:r>
              <a:rPr sz="22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rekat</a:t>
            </a:r>
            <a:endParaRPr sz="22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2200" b="0" dirty="0">
                <a:solidFill>
                  <a:srgbClr val="000000"/>
                </a:solidFill>
                <a:latin typeface="Calibri"/>
                <a:cs typeface="Calibri"/>
              </a:rPr>
              <a:t>[nafile]</a:t>
            </a:r>
            <a:r>
              <a:rPr sz="2200" b="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000000"/>
                </a:solidFill>
                <a:latin typeface="Calibri"/>
                <a:cs typeface="Calibri"/>
              </a:rPr>
              <a:t>namaz</a:t>
            </a:r>
            <a:r>
              <a:rPr sz="22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Calibri"/>
                <a:cs typeface="Calibri"/>
              </a:rPr>
              <a:t>kılmaktan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53100" y="3878529"/>
            <a:ext cx="3156077" cy="249618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56615" y="1988820"/>
            <a:ext cx="5085715" cy="4612005"/>
            <a:chOff x="356615" y="1988820"/>
            <a:chExt cx="5085715" cy="461200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615" y="4221480"/>
              <a:ext cx="5085588" cy="23789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6592" y="4372381"/>
              <a:ext cx="1017828" cy="56220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0868" y="4372381"/>
              <a:ext cx="411327" cy="5622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88591" y="4372381"/>
              <a:ext cx="3191129" cy="5622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6615" y="1988820"/>
              <a:ext cx="5085588" cy="20878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96539" y="3278149"/>
              <a:ext cx="2171445" cy="562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48939" y="3620973"/>
              <a:ext cx="1866645" cy="4526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69442" y="1290015"/>
            <a:ext cx="4375785" cy="4991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37160" algn="ctr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latin typeface="Calibri"/>
                <a:cs typeface="Calibri"/>
              </a:rPr>
              <a:t>daha</a:t>
            </a:r>
            <a:r>
              <a:rPr sz="2200" b="1" spc="-10" dirty="0">
                <a:latin typeface="Calibri"/>
                <a:cs typeface="Calibri"/>
              </a:rPr>
              <a:t> iyidir.”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2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“Muhakkak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ki,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demire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su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değdiğinde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nasıl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paslanıyorsa,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şu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kalpler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pas</a:t>
            </a:r>
            <a:endParaRPr sz="2000">
              <a:latin typeface="Calibri"/>
              <a:cs typeface="Calibri"/>
            </a:endParaRPr>
          </a:p>
          <a:p>
            <a:pPr marL="12065" marR="5080" indent="-1270" algn="ctr">
              <a:lnSpc>
                <a:spcPct val="100000"/>
              </a:lnSpc>
            </a:pPr>
            <a:r>
              <a:rPr sz="2000" b="1" spc="-45" dirty="0">
                <a:latin typeface="Calibri"/>
                <a:cs typeface="Calibri"/>
              </a:rPr>
              <a:t>tutar.”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“Ya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Resul!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Onun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cilası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nedir?”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diye sordular.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Cevaben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“Ölümü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çok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zikretmek, </a:t>
            </a:r>
            <a:r>
              <a:rPr sz="2000" b="1" dirty="0">
                <a:latin typeface="Calibri"/>
                <a:cs typeface="Calibri"/>
              </a:rPr>
              <a:t>hatırlamak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ve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çokça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Kur’an</a:t>
            </a:r>
            <a:r>
              <a:rPr sz="20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okumaktır</a:t>
            </a:r>
            <a:r>
              <a:rPr sz="2000" b="1" spc="-10" dirty="0">
                <a:latin typeface="Calibri"/>
                <a:cs typeface="Calibri"/>
              </a:rPr>
              <a:t>” </a:t>
            </a:r>
            <a:r>
              <a:rPr sz="2000" b="1" spc="-20" dirty="0">
                <a:latin typeface="Calibri"/>
                <a:cs typeface="Calibri"/>
              </a:rPr>
              <a:t>dedi.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75"/>
              </a:spcBef>
            </a:pPr>
            <a:endParaRPr sz="2000">
              <a:latin typeface="Calibri"/>
              <a:cs typeface="Calibri"/>
            </a:endParaRPr>
          </a:p>
          <a:p>
            <a:pPr marL="362585" marR="212725" indent="53340" algn="just">
              <a:lnSpc>
                <a:spcPct val="100000"/>
              </a:lnSpc>
            </a:pP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Kur'an-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ı</a:t>
            </a:r>
            <a:r>
              <a:rPr sz="20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Kerim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okuyup,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ezberleyen</a:t>
            </a:r>
            <a:r>
              <a:rPr sz="2000" b="1" spc="-10" dirty="0">
                <a:latin typeface="Calibri"/>
                <a:cs typeface="Calibri"/>
              </a:rPr>
              <a:t>, </a:t>
            </a:r>
            <a:r>
              <a:rPr sz="2000" b="1" dirty="0">
                <a:latin typeface="Calibri"/>
                <a:cs typeface="Calibri"/>
              </a:rPr>
              <a:t>helalini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helal,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haramını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haram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bilen, </a:t>
            </a:r>
            <a:r>
              <a:rPr sz="2000" b="1" dirty="0">
                <a:latin typeface="Calibri"/>
                <a:cs typeface="Calibri"/>
              </a:rPr>
              <a:t>Cennete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girer.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Ayrıca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[Müslüman]</a:t>
            </a:r>
            <a:endParaRPr sz="2000">
              <a:latin typeface="Calibri"/>
              <a:cs typeface="Calibri"/>
            </a:endParaRPr>
          </a:p>
          <a:p>
            <a:pPr marL="324485" algn="just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akrabasından,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hepsi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Cehennemlik</a:t>
            </a:r>
            <a:endParaRPr sz="2000">
              <a:latin typeface="Calibri"/>
              <a:cs typeface="Calibri"/>
            </a:endParaRPr>
          </a:p>
          <a:p>
            <a:pPr marL="142240" algn="ctr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olan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on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kişiye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şefaat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edip,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onları</a:t>
            </a:r>
            <a:endParaRPr sz="2000">
              <a:latin typeface="Calibri"/>
              <a:cs typeface="Calibri"/>
            </a:endParaRPr>
          </a:p>
          <a:p>
            <a:pPr marL="142875" algn="ctr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Cehennemden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kurtarır.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78808" y="1307604"/>
            <a:ext cx="1367155" cy="5398135"/>
            <a:chOff x="4178808" y="1307604"/>
            <a:chExt cx="1367155" cy="5398135"/>
          </a:xfrm>
        </p:grpSpPr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78808" y="5971032"/>
              <a:ext cx="1366901" cy="73446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78808" y="3666756"/>
              <a:ext cx="1313561" cy="5896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78808" y="1307604"/>
              <a:ext cx="1223619" cy="664324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753100" y="553212"/>
            <a:ext cx="2973197" cy="267754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1192</Words>
  <Application>Microsoft Office PowerPoint</Application>
  <PresentationFormat>Ekran Gösterisi (4:3)</PresentationFormat>
  <Paragraphs>165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0" baseType="lpstr">
      <vt:lpstr>Arial</vt:lpstr>
      <vt:lpstr>Calibri</vt:lpstr>
      <vt:lpstr>Candara</vt:lpstr>
      <vt:lpstr>Office Theme</vt:lpstr>
      <vt:lpstr>BORSA İSTANBUL ETİMESGUT SÜVARİ ORTA OKULU</vt:lpstr>
      <vt:lpstr>PowerPoint Sunusu</vt:lpstr>
      <vt:lpstr>Kur’an-ı Kerim’i Öğrenmek Niçin Önemlidir? Tartışınız?</vt:lpstr>
      <vt:lpstr>PowerPoint Sunusu</vt:lpstr>
      <vt:lpstr>Kur’an-ı Kerim Ne Tür Konulardan Bahseder? Araştırınız.</vt:lpstr>
      <vt:lpstr>Kur’an-ı Kerim, biz insanları yaratan Allah’ın sözüdür.</vt:lpstr>
      <vt:lpstr>Bize Allah’ı anlatır, Peygamberimizi tanıtır</vt:lpstr>
      <vt:lpstr>Vahiy yoluyla indirilmiştir.</vt:lpstr>
      <vt:lpstr>Aslı korunmuştur</vt:lpstr>
      <vt:lpstr>PowerPoint Sunusu</vt:lpstr>
      <vt:lpstr>PowerPoint Sunusu</vt:lpstr>
      <vt:lpstr>Kur’an’ın, üzerinde düşünülüp doğru bir şekilde anlaşılması konusunda da şunu söyler:</vt:lpstr>
      <vt:lpstr>PowerPoint Sunusu</vt:lpstr>
      <vt:lpstr>Öğrenelim Tartışalım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“Kur’ân’ı tane tane, açık açık oku!” (Müzzemmil Sûresi, 4.)</vt:lpstr>
      <vt:lpstr>PowerPoint Sunusu</vt:lpstr>
      <vt:lpstr>"O kitap (Kur'ân); onda asla şüphe yoktur. O, müttakîler (sakınanlar ve arınmak isteyenler) için bir yol göstericidir" (Bakara, 2).</vt:lpstr>
      <vt:lpstr>PowerPoint Sunusu</vt:lpstr>
      <vt:lpstr>PowerPoint Sunusu</vt:lpstr>
      <vt:lpstr>"Allah sözün en güzelini, birbiriyle uyumlu ve bıkılmadan tekrar tekrar okunan bir Kitap olarak indirdi. Rablerinden</vt:lpstr>
      <vt:lpstr>"Biz onu (Kur'an'ı) Kadir gecesinde indirdik. Kadir gecesinin ne olduğunu sen bilir misin?</vt:lpstr>
      <vt:lpstr>"İçinde Kur'an'dan bir şey bulunmayan kişi harabe ev gibidir"</vt:lpstr>
      <vt:lpstr>PowerPoint Sunusu</vt:lpstr>
      <vt:lpstr>“Bir âyet öğrenmek, yüz rekat [nafile] namaz kılmaktan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osmanlı</dc:creator>
  <cp:lastModifiedBy>orhan ekici</cp:lastModifiedBy>
  <cp:revision>2</cp:revision>
  <dcterms:created xsi:type="dcterms:W3CDTF">2026-09-12T10:17:28Z</dcterms:created>
  <dcterms:modified xsi:type="dcterms:W3CDTF">2026-09-12T10:22:36Z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2022-11-30T00:00:00Z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2026-09-12T00:00:00Z</vt:filetime>
  </property>
  <property fmtid="{D5CDD505-2E9C-101B-9397-08002B2CF9AE}" pid="6" name="Producer">
    <vt:lpwstr>Microsoft® PowerPoint® 2016</vt:lpwstr>
  </property>
</Properties>
</file>