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13" r:id="rId3"/>
    <p:sldId id="314" r:id="rId4"/>
    <p:sldId id="315" r:id="rId5"/>
    <p:sldId id="316" r:id="rId6"/>
    <p:sldId id="317" r:id="rId7"/>
    <p:sldId id="318" r:id="rId8"/>
    <p:sldId id="319" r:id="rId9"/>
    <p:sldId id="320" r:id="rId10"/>
    <p:sldId id="321" r:id="rId11"/>
    <p:sldId id="322" r:id="rId12"/>
    <p:sldId id="323" r:id="rId13"/>
    <p:sldId id="324" r:id="rId14"/>
    <p:sldId id="325" r:id="rId15"/>
    <p:sldId id="326" r:id="rId16"/>
    <p:sldId id="327" r:id="rId17"/>
    <p:sldId id="328" r:id="rId18"/>
    <p:sldId id="329" r:id="rId19"/>
    <p:sldId id="330" r:id="rId20"/>
    <p:sldId id="331" r:id="rId21"/>
    <p:sldId id="332" r:id="rId22"/>
    <p:sldId id="333" r:id="rId23"/>
    <p:sldId id="334" r:id="rId24"/>
    <p:sldId id="335" r:id="rId25"/>
    <p:sldId id="336" r:id="rId26"/>
    <p:sldId id="337" r:id="rId27"/>
    <p:sldId id="338" r:id="rId28"/>
    <p:sldId id="339" r:id="rId29"/>
    <p:sldId id="340" r:id="rId30"/>
    <p:sldId id="341" r:id="rId31"/>
    <p:sldId id="342" r:id="rId32"/>
    <p:sldId id="343" r:id="rId33"/>
    <p:sldId id="344" r:id="rId34"/>
    <p:sldId id="345" r:id="rId35"/>
    <p:sldId id="346" r:id="rId36"/>
    <p:sldId id="347" r:id="rId37"/>
    <p:sldId id="348" r:id="rId38"/>
  </p:sldIdLst>
  <p:sldSz cx="16256000" cy="10160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kiosk restart="4294967295"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3" d="100"/>
          <a:sy n="53" d="100"/>
        </p:scale>
        <p:origin x="113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2032000" y="1662760"/>
            <a:ext cx="12192000" cy="353718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2032000" y="5336352"/>
            <a:ext cx="12192000" cy="2452981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253C3-688E-4943-B517-26AB31CF6FF3}" type="datetimeFigureOut">
              <a:rPr lang="tr-TR" smtClean="0"/>
              <a:t>12.09.2026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97FCB-E79D-4B1B-8D01-29C443D0271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151074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253C3-688E-4943-B517-26AB31CF6FF3}" type="datetimeFigureOut">
              <a:rPr lang="tr-TR" smtClean="0"/>
              <a:t>12.09.2026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97FCB-E79D-4B1B-8D01-29C443D0271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55252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109133" y="2532947"/>
            <a:ext cx="14020800" cy="422627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109133" y="6799207"/>
            <a:ext cx="14020800" cy="2222499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253C3-688E-4943-B517-26AB31CF6FF3}" type="datetimeFigureOut">
              <a:rPr lang="tr-TR" smtClean="0"/>
              <a:t>12.09.2026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97FCB-E79D-4B1B-8D01-29C443D0271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517037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1117600" y="2704629"/>
            <a:ext cx="6908800" cy="6446427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229600" y="2704629"/>
            <a:ext cx="6908800" cy="6446427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253C3-688E-4943-B517-26AB31CF6FF3}" type="datetimeFigureOut">
              <a:rPr lang="tr-TR" smtClean="0"/>
              <a:t>12.09.2026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97FCB-E79D-4B1B-8D01-29C443D0271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553726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119717" y="540928"/>
            <a:ext cx="14020800" cy="1963797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119719" y="2490612"/>
            <a:ext cx="6877049" cy="122061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1119719" y="3711222"/>
            <a:ext cx="6877049" cy="5458649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8229601" y="2490612"/>
            <a:ext cx="6910917" cy="122061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8229601" y="3711222"/>
            <a:ext cx="6910917" cy="5458649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253C3-688E-4943-B517-26AB31CF6FF3}" type="datetimeFigureOut">
              <a:rPr lang="tr-TR" smtClean="0"/>
              <a:t>12.09.2026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97FCB-E79D-4B1B-8D01-29C443D0271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91754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253C3-688E-4943-B517-26AB31CF6FF3}" type="datetimeFigureOut">
              <a:rPr lang="tr-TR" smtClean="0"/>
              <a:t>12.09.2026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97FCB-E79D-4B1B-8D01-29C443D0271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48547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253C3-688E-4943-B517-26AB31CF6FF3}" type="datetimeFigureOut">
              <a:rPr lang="tr-TR" smtClean="0"/>
              <a:t>12.09.2026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97FCB-E79D-4B1B-8D01-29C443D0271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64299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119719" y="677333"/>
            <a:ext cx="5242983" cy="237066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910917" y="1462854"/>
            <a:ext cx="8229600" cy="72201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119719" y="3048000"/>
            <a:ext cx="5242983" cy="564679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253C3-688E-4943-B517-26AB31CF6FF3}" type="datetimeFigureOut">
              <a:rPr lang="tr-TR" smtClean="0"/>
              <a:t>12.09.2026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97FCB-E79D-4B1B-8D01-29C443D0271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59927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119719" y="677333"/>
            <a:ext cx="5242983" cy="237066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6910917" y="1462854"/>
            <a:ext cx="8229600" cy="722018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119719" y="3048000"/>
            <a:ext cx="5242983" cy="564679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253C3-688E-4943-B517-26AB31CF6FF3}" type="datetimeFigureOut">
              <a:rPr lang="tr-TR" smtClean="0"/>
              <a:t>12.09.2026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97FCB-E79D-4B1B-8D01-29C443D0271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57447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253C3-688E-4943-B517-26AB31CF6FF3}" type="datetimeFigureOut">
              <a:rPr lang="tr-TR" smtClean="0"/>
              <a:t>12.09.2026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97FCB-E79D-4B1B-8D01-29C443D0271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084054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11633200" y="540926"/>
            <a:ext cx="3505200" cy="8610130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1117600" y="540926"/>
            <a:ext cx="10312400" cy="8610130"/>
          </a:xfrm>
        </p:spPr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253C3-688E-4943-B517-26AB31CF6FF3}" type="datetimeFigureOut">
              <a:rPr lang="tr-TR" smtClean="0"/>
              <a:t>12.09.2026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97FCB-E79D-4B1B-8D01-29C443D0271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10959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1117600" y="540928"/>
            <a:ext cx="14020800" cy="19637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117600" y="2704629"/>
            <a:ext cx="14020800" cy="64464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1117600" y="9416817"/>
            <a:ext cx="3657600" cy="5409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2253C3-688E-4943-B517-26AB31CF6FF3}" type="datetimeFigureOut">
              <a:rPr lang="tr-TR" smtClean="0"/>
              <a:t>12.09.2026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5384800" y="9416817"/>
            <a:ext cx="5486400" cy="5409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11480800" y="9416817"/>
            <a:ext cx="3657600" cy="5409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F97FCB-E79D-4B1B-8D01-29C443D0271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21107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6" Type="http://schemas.openxmlformats.org/officeDocument/2006/relationships/tags" Target="../tags/tag26.xml"/><Relationship Id="rId21" Type="http://schemas.openxmlformats.org/officeDocument/2006/relationships/tags" Target="../tags/tag21.xml"/><Relationship Id="rId34" Type="http://schemas.openxmlformats.org/officeDocument/2006/relationships/slide" Target="slide8.xml"/><Relationship Id="rId42" Type="http://schemas.openxmlformats.org/officeDocument/2006/relationships/image" Target="../media/image9.png"/><Relationship Id="rId47" Type="http://schemas.openxmlformats.org/officeDocument/2006/relationships/slide" Target="slide36.xml"/><Relationship Id="rId50" Type="http://schemas.openxmlformats.org/officeDocument/2006/relationships/image" Target="../media/image14.png"/><Relationship Id="rId55" Type="http://schemas.openxmlformats.org/officeDocument/2006/relationships/image" Target="../media/image19.png"/><Relationship Id="rId63" Type="http://schemas.openxmlformats.org/officeDocument/2006/relationships/slide" Target="slide24.xml"/><Relationship Id="rId7" Type="http://schemas.openxmlformats.org/officeDocument/2006/relationships/tags" Target="../tags/tag7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9" Type="http://schemas.openxmlformats.org/officeDocument/2006/relationships/image" Target="../media/image2.png"/><Relationship Id="rId11" Type="http://schemas.openxmlformats.org/officeDocument/2006/relationships/tags" Target="../tags/tag11.xml"/><Relationship Id="rId24" Type="http://schemas.openxmlformats.org/officeDocument/2006/relationships/tags" Target="../tags/tag24.xml"/><Relationship Id="rId32" Type="http://schemas.openxmlformats.org/officeDocument/2006/relationships/slide" Target="slide4.xml"/><Relationship Id="rId37" Type="http://schemas.openxmlformats.org/officeDocument/2006/relationships/image" Target="../media/image6.png"/><Relationship Id="rId40" Type="http://schemas.openxmlformats.org/officeDocument/2006/relationships/image" Target="../media/image8.png"/><Relationship Id="rId45" Type="http://schemas.openxmlformats.org/officeDocument/2006/relationships/slide" Target="slide29.xml"/><Relationship Id="rId53" Type="http://schemas.openxmlformats.org/officeDocument/2006/relationships/image" Target="../media/image17.png"/><Relationship Id="rId58" Type="http://schemas.openxmlformats.org/officeDocument/2006/relationships/image" Target="../media/image22.png"/><Relationship Id="rId66" Type="http://schemas.openxmlformats.org/officeDocument/2006/relationships/image" Target="../media/image26.png"/><Relationship Id="rId5" Type="http://schemas.openxmlformats.org/officeDocument/2006/relationships/tags" Target="../tags/tag5.xml"/><Relationship Id="rId61" Type="http://schemas.openxmlformats.org/officeDocument/2006/relationships/slide" Target="slide22.xml"/><Relationship Id="rId19" Type="http://schemas.openxmlformats.org/officeDocument/2006/relationships/tags" Target="../tags/tag19.xml"/><Relationship Id="rId14" Type="http://schemas.openxmlformats.org/officeDocument/2006/relationships/tags" Target="../tags/tag14.xml"/><Relationship Id="rId22" Type="http://schemas.openxmlformats.org/officeDocument/2006/relationships/tags" Target="../tags/tag22.xml"/><Relationship Id="rId27" Type="http://schemas.openxmlformats.org/officeDocument/2006/relationships/slideLayout" Target="../slideLayouts/slideLayout1.xml"/><Relationship Id="rId30" Type="http://schemas.openxmlformats.org/officeDocument/2006/relationships/slide" Target="slide2.xml"/><Relationship Id="rId35" Type="http://schemas.openxmlformats.org/officeDocument/2006/relationships/image" Target="../media/image5.png"/><Relationship Id="rId43" Type="http://schemas.openxmlformats.org/officeDocument/2006/relationships/slide" Target="slide27.xml"/><Relationship Id="rId48" Type="http://schemas.openxmlformats.org/officeDocument/2006/relationships/image" Target="../media/image12.png"/><Relationship Id="rId56" Type="http://schemas.openxmlformats.org/officeDocument/2006/relationships/image" Target="../media/image20.png"/><Relationship Id="rId64" Type="http://schemas.openxmlformats.org/officeDocument/2006/relationships/image" Target="../media/image25.png"/><Relationship Id="rId8" Type="http://schemas.openxmlformats.org/officeDocument/2006/relationships/tags" Target="../tags/tag8.xml"/><Relationship Id="rId51" Type="http://schemas.openxmlformats.org/officeDocument/2006/relationships/image" Target="../media/image15.png"/><Relationship Id="rId3" Type="http://schemas.openxmlformats.org/officeDocument/2006/relationships/tags" Target="../tags/tag3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5" Type="http://schemas.openxmlformats.org/officeDocument/2006/relationships/tags" Target="../tags/tag25.xml"/><Relationship Id="rId33" Type="http://schemas.openxmlformats.org/officeDocument/2006/relationships/image" Target="../media/image4.png"/><Relationship Id="rId38" Type="http://schemas.openxmlformats.org/officeDocument/2006/relationships/image" Target="../media/image7.png"/><Relationship Id="rId46" Type="http://schemas.openxmlformats.org/officeDocument/2006/relationships/image" Target="../media/image11.png"/><Relationship Id="rId59" Type="http://schemas.openxmlformats.org/officeDocument/2006/relationships/slide" Target="slide12.xml"/><Relationship Id="rId67" Type="http://schemas.openxmlformats.org/officeDocument/2006/relationships/image" Target="../media/image27.png"/><Relationship Id="rId20" Type="http://schemas.openxmlformats.org/officeDocument/2006/relationships/tags" Target="../tags/tag20.xml"/><Relationship Id="rId41" Type="http://schemas.openxmlformats.org/officeDocument/2006/relationships/slide" Target="slide25.xml"/><Relationship Id="rId54" Type="http://schemas.openxmlformats.org/officeDocument/2006/relationships/image" Target="../media/image18.png"/><Relationship Id="rId62" Type="http://schemas.openxmlformats.org/officeDocument/2006/relationships/image" Target="../media/image24.pn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5" Type="http://schemas.openxmlformats.org/officeDocument/2006/relationships/tags" Target="../tags/tag15.xml"/><Relationship Id="rId23" Type="http://schemas.openxmlformats.org/officeDocument/2006/relationships/tags" Target="../tags/tag23.xml"/><Relationship Id="rId28" Type="http://schemas.openxmlformats.org/officeDocument/2006/relationships/image" Target="../media/image1.png"/><Relationship Id="rId36" Type="http://schemas.openxmlformats.org/officeDocument/2006/relationships/slide" Target="slide13.xml"/><Relationship Id="rId49" Type="http://schemas.openxmlformats.org/officeDocument/2006/relationships/image" Target="../media/image13.png"/><Relationship Id="rId57" Type="http://schemas.openxmlformats.org/officeDocument/2006/relationships/image" Target="../media/image21.png"/><Relationship Id="rId10" Type="http://schemas.openxmlformats.org/officeDocument/2006/relationships/tags" Target="../tags/tag10.xml"/><Relationship Id="rId31" Type="http://schemas.openxmlformats.org/officeDocument/2006/relationships/image" Target="../media/image3.png"/><Relationship Id="rId44" Type="http://schemas.openxmlformats.org/officeDocument/2006/relationships/image" Target="../media/image10.png"/><Relationship Id="rId52" Type="http://schemas.openxmlformats.org/officeDocument/2006/relationships/image" Target="../media/image16.png"/><Relationship Id="rId60" Type="http://schemas.openxmlformats.org/officeDocument/2006/relationships/image" Target="../media/image23.png"/><Relationship Id="rId65" Type="http://schemas.openxmlformats.org/officeDocument/2006/relationships/slide" Target="slide30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39" Type="http://schemas.openxmlformats.org/officeDocument/2006/relationships/slide" Target="slide18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3.png"/><Relationship Id="rId3" Type="http://schemas.openxmlformats.org/officeDocument/2006/relationships/tags" Target="../tags/tag29.xml"/><Relationship Id="rId7" Type="http://schemas.openxmlformats.org/officeDocument/2006/relationships/slide" Target="slide1.xml"/><Relationship Id="rId12" Type="http://schemas.openxmlformats.org/officeDocument/2006/relationships/slide" Target="slide3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image" Target="../media/image28.png"/><Relationship Id="rId11" Type="http://schemas.openxmlformats.org/officeDocument/2006/relationships/image" Target="../media/image32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31.png"/><Relationship Id="rId4" Type="http://schemas.openxmlformats.org/officeDocument/2006/relationships/tags" Target="../tags/tag30.xml"/><Relationship Id="rId9" Type="http://schemas.openxmlformats.org/officeDocument/2006/relationships/image" Target="../media/image3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tags" Target="../tags/tag33.xml"/><Relationship Id="rId18" Type="http://schemas.openxmlformats.org/officeDocument/2006/relationships/image" Target="../media/image29.png"/><Relationship Id="rId26" Type="http://schemas.openxmlformats.org/officeDocument/2006/relationships/slide" Target="slide2.xml"/><Relationship Id="rId3" Type="http://schemas.microsoft.com/office/2007/relationships/media" Target="../media/media2.mp3"/><Relationship Id="rId21" Type="http://schemas.openxmlformats.org/officeDocument/2006/relationships/image" Target="../media/image35.png"/><Relationship Id="rId7" Type="http://schemas.microsoft.com/office/2007/relationships/media" Target="../media/media4.mp3"/><Relationship Id="rId12" Type="http://schemas.openxmlformats.org/officeDocument/2006/relationships/tags" Target="../tags/tag32.xml"/><Relationship Id="rId17" Type="http://schemas.openxmlformats.org/officeDocument/2006/relationships/slide" Target="slide1.xml"/><Relationship Id="rId25" Type="http://schemas.openxmlformats.org/officeDocument/2006/relationships/image" Target="../media/image39.png"/><Relationship Id="rId2" Type="http://schemas.openxmlformats.org/officeDocument/2006/relationships/audio" Target="../media/media1.mp3"/><Relationship Id="rId16" Type="http://schemas.openxmlformats.org/officeDocument/2006/relationships/image" Target="../media/image28.png"/><Relationship Id="rId20" Type="http://schemas.openxmlformats.org/officeDocument/2006/relationships/image" Target="../media/image34.png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tags" Target="../tags/tag31.xml"/><Relationship Id="rId24" Type="http://schemas.openxmlformats.org/officeDocument/2006/relationships/image" Target="../media/image38.png"/><Relationship Id="rId5" Type="http://schemas.microsoft.com/office/2007/relationships/media" Target="../media/media3.mp3"/><Relationship Id="rId15" Type="http://schemas.openxmlformats.org/officeDocument/2006/relationships/slideLayout" Target="../slideLayouts/slideLayout1.xml"/><Relationship Id="rId23" Type="http://schemas.openxmlformats.org/officeDocument/2006/relationships/image" Target="../media/image37.png"/><Relationship Id="rId28" Type="http://schemas.openxmlformats.org/officeDocument/2006/relationships/image" Target="../media/image33.png"/><Relationship Id="rId10" Type="http://schemas.openxmlformats.org/officeDocument/2006/relationships/audio" Target="../media/media5.mp3"/><Relationship Id="rId19" Type="http://schemas.openxmlformats.org/officeDocument/2006/relationships/image" Target="../media/image30.png"/><Relationship Id="rId4" Type="http://schemas.openxmlformats.org/officeDocument/2006/relationships/audio" Target="../media/media2.mp3"/><Relationship Id="rId9" Type="http://schemas.microsoft.com/office/2007/relationships/media" Target="../media/media5.mp3"/><Relationship Id="rId14" Type="http://schemas.openxmlformats.org/officeDocument/2006/relationships/tags" Target="../tags/tag34.xml"/><Relationship Id="rId22" Type="http://schemas.openxmlformats.org/officeDocument/2006/relationships/image" Target="../media/image36.png"/><Relationship Id="rId27" Type="http://schemas.openxmlformats.org/officeDocument/2006/relationships/image" Target="../media/image3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3.png"/><Relationship Id="rId3" Type="http://schemas.openxmlformats.org/officeDocument/2006/relationships/tags" Target="../tags/tag37.xml"/><Relationship Id="rId7" Type="http://schemas.openxmlformats.org/officeDocument/2006/relationships/slide" Target="slide1.xml"/><Relationship Id="rId12" Type="http://schemas.openxmlformats.org/officeDocument/2006/relationships/slide" Target="slide5.xml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6" Type="http://schemas.openxmlformats.org/officeDocument/2006/relationships/image" Target="../media/image28.png"/><Relationship Id="rId11" Type="http://schemas.openxmlformats.org/officeDocument/2006/relationships/image" Target="../media/image32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41.png"/><Relationship Id="rId4" Type="http://schemas.openxmlformats.org/officeDocument/2006/relationships/tags" Target="../tags/tag38.xml"/><Relationship Id="rId9" Type="http://schemas.openxmlformats.org/officeDocument/2006/relationships/image" Target="../media/image4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slide" Target="slide6.xml"/><Relationship Id="rId3" Type="http://schemas.openxmlformats.org/officeDocument/2006/relationships/tags" Target="../tags/tag41.xml"/><Relationship Id="rId7" Type="http://schemas.openxmlformats.org/officeDocument/2006/relationships/slide" Target="slide1.xml"/><Relationship Id="rId12" Type="http://schemas.openxmlformats.org/officeDocument/2006/relationships/image" Target="../media/image32.png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6" Type="http://schemas.openxmlformats.org/officeDocument/2006/relationships/image" Target="../media/image28.png"/><Relationship Id="rId11" Type="http://schemas.openxmlformats.org/officeDocument/2006/relationships/slide" Target="slide4.xml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43.png"/><Relationship Id="rId4" Type="http://schemas.openxmlformats.org/officeDocument/2006/relationships/tags" Target="../tags/tag42.xml"/><Relationship Id="rId9" Type="http://schemas.openxmlformats.org/officeDocument/2006/relationships/image" Target="../media/image42.png"/><Relationship Id="rId14" Type="http://schemas.openxmlformats.org/officeDocument/2006/relationships/image" Target="../media/image3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audio" Target="../media/media9.mp3"/><Relationship Id="rId13" Type="http://schemas.openxmlformats.org/officeDocument/2006/relationships/tags" Target="../tags/tag43.xml"/><Relationship Id="rId18" Type="http://schemas.openxmlformats.org/officeDocument/2006/relationships/image" Target="../media/image28.png"/><Relationship Id="rId26" Type="http://schemas.openxmlformats.org/officeDocument/2006/relationships/image" Target="../media/image49.png"/><Relationship Id="rId3" Type="http://schemas.microsoft.com/office/2007/relationships/media" Target="../media/media7.mp3"/><Relationship Id="rId21" Type="http://schemas.openxmlformats.org/officeDocument/2006/relationships/image" Target="../media/image44.png"/><Relationship Id="rId7" Type="http://schemas.microsoft.com/office/2007/relationships/media" Target="../media/media9.mp3"/><Relationship Id="rId12" Type="http://schemas.openxmlformats.org/officeDocument/2006/relationships/audio" Target="../media/media11.mp3"/><Relationship Id="rId17" Type="http://schemas.openxmlformats.org/officeDocument/2006/relationships/slideLayout" Target="../slideLayouts/slideLayout1.xml"/><Relationship Id="rId25" Type="http://schemas.openxmlformats.org/officeDocument/2006/relationships/image" Target="../media/image48.png"/><Relationship Id="rId2" Type="http://schemas.openxmlformats.org/officeDocument/2006/relationships/audio" Target="../media/media6.mp3"/><Relationship Id="rId16" Type="http://schemas.openxmlformats.org/officeDocument/2006/relationships/tags" Target="../tags/tag46.xml"/><Relationship Id="rId20" Type="http://schemas.openxmlformats.org/officeDocument/2006/relationships/image" Target="../media/image29.png"/><Relationship Id="rId29" Type="http://schemas.openxmlformats.org/officeDocument/2006/relationships/slide" Target="slide5.xml"/><Relationship Id="rId1" Type="http://schemas.microsoft.com/office/2007/relationships/media" Target="../media/media6.mp3"/><Relationship Id="rId6" Type="http://schemas.openxmlformats.org/officeDocument/2006/relationships/audio" Target="../media/media8.mp3"/><Relationship Id="rId11" Type="http://schemas.microsoft.com/office/2007/relationships/media" Target="../media/media11.mp3"/><Relationship Id="rId24" Type="http://schemas.openxmlformats.org/officeDocument/2006/relationships/image" Target="../media/image47.png"/><Relationship Id="rId32" Type="http://schemas.openxmlformats.org/officeDocument/2006/relationships/image" Target="../media/image33.png"/><Relationship Id="rId5" Type="http://schemas.microsoft.com/office/2007/relationships/media" Target="../media/media8.mp3"/><Relationship Id="rId15" Type="http://schemas.openxmlformats.org/officeDocument/2006/relationships/tags" Target="../tags/tag45.xml"/><Relationship Id="rId23" Type="http://schemas.openxmlformats.org/officeDocument/2006/relationships/image" Target="../media/image46.png"/><Relationship Id="rId28" Type="http://schemas.openxmlformats.org/officeDocument/2006/relationships/image" Target="../media/image51.png"/><Relationship Id="rId10" Type="http://schemas.openxmlformats.org/officeDocument/2006/relationships/audio" Target="../media/media10.mp3"/><Relationship Id="rId19" Type="http://schemas.openxmlformats.org/officeDocument/2006/relationships/slide" Target="slide1.xml"/><Relationship Id="rId31" Type="http://schemas.openxmlformats.org/officeDocument/2006/relationships/slide" Target="slide7.xml"/><Relationship Id="rId4" Type="http://schemas.openxmlformats.org/officeDocument/2006/relationships/audio" Target="../media/media7.mp3"/><Relationship Id="rId9" Type="http://schemas.microsoft.com/office/2007/relationships/media" Target="../media/media10.mp3"/><Relationship Id="rId14" Type="http://schemas.openxmlformats.org/officeDocument/2006/relationships/tags" Target="../tags/tag44.xml"/><Relationship Id="rId22" Type="http://schemas.openxmlformats.org/officeDocument/2006/relationships/image" Target="../media/image45.png"/><Relationship Id="rId27" Type="http://schemas.openxmlformats.org/officeDocument/2006/relationships/image" Target="../media/image50.png"/><Relationship Id="rId30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audio" Target="../media/media15.mp3"/><Relationship Id="rId13" Type="http://schemas.openxmlformats.org/officeDocument/2006/relationships/tags" Target="../tags/tag47.xml"/><Relationship Id="rId18" Type="http://schemas.openxmlformats.org/officeDocument/2006/relationships/image" Target="../media/image28.png"/><Relationship Id="rId26" Type="http://schemas.openxmlformats.org/officeDocument/2006/relationships/image" Target="../media/image57.png"/><Relationship Id="rId3" Type="http://schemas.microsoft.com/office/2007/relationships/media" Target="../media/media13.mp3"/><Relationship Id="rId21" Type="http://schemas.openxmlformats.org/officeDocument/2006/relationships/image" Target="../media/image52.png"/><Relationship Id="rId7" Type="http://schemas.microsoft.com/office/2007/relationships/media" Target="../media/media15.mp3"/><Relationship Id="rId12" Type="http://schemas.openxmlformats.org/officeDocument/2006/relationships/audio" Target="../media/media17.mp3"/><Relationship Id="rId17" Type="http://schemas.openxmlformats.org/officeDocument/2006/relationships/slideLayout" Target="../slideLayouts/slideLayout1.xml"/><Relationship Id="rId25" Type="http://schemas.openxmlformats.org/officeDocument/2006/relationships/image" Target="../media/image56.png"/><Relationship Id="rId2" Type="http://schemas.openxmlformats.org/officeDocument/2006/relationships/audio" Target="../media/media12.mp3"/><Relationship Id="rId16" Type="http://schemas.openxmlformats.org/officeDocument/2006/relationships/tags" Target="../tags/tag50.xml"/><Relationship Id="rId20" Type="http://schemas.openxmlformats.org/officeDocument/2006/relationships/image" Target="../media/image29.png"/><Relationship Id="rId29" Type="http://schemas.openxmlformats.org/officeDocument/2006/relationships/slide" Target="slide6.xml"/><Relationship Id="rId1" Type="http://schemas.microsoft.com/office/2007/relationships/media" Target="../media/media12.mp3"/><Relationship Id="rId6" Type="http://schemas.openxmlformats.org/officeDocument/2006/relationships/audio" Target="../media/media14.mp3"/><Relationship Id="rId11" Type="http://schemas.microsoft.com/office/2007/relationships/media" Target="../media/media17.mp3"/><Relationship Id="rId24" Type="http://schemas.openxmlformats.org/officeDocument/2006/relationships/image" Target="../media/image55.png"/><Relationship Id="rId32" Type="http://schemas.openxmlformats.org/officeDocument/2006/relationships/image" Target="../media/image33.png"/><Relationship Id="rId5" Type="http://schemas.microsoft.com/office/2007/relationships/media" Target="../media/media14.mp3"/><Relationship Id="rId15" Type="http://schemas.openxmlformats.org/officeDocument/2006/relationships/tags" Target="../tags/tag49.xml"/><Relationship Id="rId23" Type="http://schemas.openxmlformats.org/officeDocument/2006/relationships/image" Target="../media/image54.png"/><Relationship Id="rId28" Type="http://schemas.openxmlformats.org/officeDocument/2006/relationships/image" Target="../media/image59.png"/><Relationship Id="rId10" Type="http://schemas.openxmlformats.org/officeDocument/2006/relationships/audio" Target="../media/media16.mp3"/><Relationship Id="rId19" Type="http://schemas.openxmlformats.org/officeDocument/2006/relationships/slide" Target="slide1.xml"/><Relationship Id="rId31" Type="http://schemas.openxmlformats.org/officeDocument/2006/relationships/slide" Target="slide8.xml"/><Relationship Id="rId4" Type="http://schemas.openxmlformats.org/officeDocument/2006/relationships/audio" Target="../media/media13.mp3"/><Relationship Id="rId9" Type="http://schemas.microsoft.com/office/2007/relationships/media" Target="../media/media16.mp3"/><Relationship Id="rId14" Type="http://schemas.openxmlformats.org/officeDocument/2006/relationships/tags" Target="../tags/tag48.xml"/><Relationship Id="rId22" Type="http://schemas.openxmlformats.org/officeDocument/2006/relationships/image" Target="../media/image53.png"/><Relationship Id="rId27" Type="http://schemas.openxmlformats.org/officeDocument/2006/relationships/image" Target="../media/image58.png"/><Relationship Id="rId30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audio" Target="../media/media21.mp3"/><Relationship Id="rId13" Type="http://schemas.openxmlformats.org/officeDocument/2006/relationships/slideLayout" Target="../slideLayouts/slideLayout1.xml"/><Relationship Id="rId18" Type="http://schemas.openxmlformats.org/officeDocument/2006/relationships/image" Target="../media/image61.png"/><Relationship Id="rId26" Type="http://schemas.openxmlformats.org/officeDocument/2006/relationships/image" Target="../media/image33.png"/><Relationship Id="rId3" Type="http://schemas.microsoft.com/office/2007/relationships/media" Target="../media/media19.mp3"/><Relationship Id="rId21" Type="http://schemas.openxmlformats.org/officeDocument/2006/relationships/image" Target="../media/image64.png"/><Relationship Id="rId7" Type="http://schemas.microsoft.com/office/2007/relationships/media" Target="../media/media21.mp3"/><Relationship Id="rId12" Type="http://schemas.openxmlformats.org/officeDocument/2006/relationships/tags" Target="../tags/tag54.xml"/><Relationship Id="rId17" Type="http://schemas.openxmlformats.org/officeDocument/2006/relationships/image" Target="../media/image60.png"/><Relationship Id="rId25" Type="http://schemas.openxmlformats.org/officeDocument/2006/relationships/slide" Target="slide9.xml"/><Relationship Id="rId2" Type="http://schemas.openxmlformats.org/officeDocument/2006/relationships/audio" Target="../media/media18.mp3"/><Relationship Id="rId16" Type="http://schemas.openxmlformats.org/officeDocument/2006/relationships/image" Target="../media/image29.png"/><Relationship Id="rId20" Type="http://schemas.openxmlformats.org/officeDocument/2006/relationships/image" Target="../media/image63.png"/><Relationship Id="rId1" Type="http://schemas.microsoft.com/office/2007/relationships/media" Target="../media/media18.mp3"/><Relationship Id="rId6" Type="http://schemas.openxmlformats.org/officeDocument/2006/relationships/audio" Target="../media/media20.mp3"/><Relationship Id="rId11" Type="http://schemas.openxmlformats.org/officeDocument/2006/relationships/tags" Target="../tags/tag53.xml"/><Relationship Id="rId24" Type="http://schemas.openxmlformats.org/officeDocument/2006/relationships/image" Target="../media/image32.png"/><Relationship Id="rId5" Type="http://schemas.microsoft.com/office/2007/relationships/media" Target="../media/media20.mp3"/><Relationship Id="rId15" Type="http://schemas.openxmlformats.org/officeDocument/2006/relationships/slide" Target="slide1.xml"/><Relationship Id="rId23" Type="http://schemas.openxmlformats.org/officeDocument/2006/relationships/slide" Target="slide7.xml"/><Relationship Id="rId10" Type="http://schemas.openxmlformats.org/officeDocument/2006/relationships/tags" Target="../tags/tag52.xml"/><Relationship Id="rId19" Type="http://schemas.openxmlformats.org/officeDocument/2006/relationships/image" Target="../media/image62.png"/><Relationship Id="rId4" Type="http://schemas.openxmlformats.org/officeDocument/2006/relationships/audio" Target="../media/media19.mp3"/><Relationship Id="rId9" Type="http://schemas.openxmlformats.org/officeDocument/2006/relationships/tags" Target="../tags/tag51.xml"/><Relationship Id="rId14" Type="http://schemas.openxmlformats.org/officeDocument/2006/relationships/image" Target="../media/image28.png"/><Relationship Id="rId22" Type="http://schemas.openxmlformats.org/officeDocument/2006/relationships/image" Target="../media/image6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slide" Target="slide10.xml"/><Relationship Id="rId3" Type="http://schemas.openxmlformats.org/officeDocument/2006/relationships/tags" Target="../tags/tag57.xml"/><Relationship Id="rId7" Type="http://schemas.openxmlformats.org/officeDocument/2006/relationships/slide" Target="slide1.xml"/><Relationship Id="rId12" Type="http://schemas.openxmlformats.org/officeDocument/2006/relationships/image" Target="../media/image32.png"/><Relationship Id="rId2" Type="http://schemas.openxmlformats.org/officeDocument/2006/relationships/tags" Target="../tags/tag56.xml"/><Relationship Id="rId1" Type="http://schemas.openxmlformats.org/officeDocument/2006/relationships/tags" Target="../tags/tag55.xml"/><Relationship Id="rId6" Type="http://schemas.openxmlformats.org/officeDocument/2006/relationships/image" Target="../media/image28.png"/><Relationship Id="rId11" Type="http://schemas.openxmlformats.org/officeDocument/2006/relationships/slide" Target="slide8.xml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67.png"/><Relationship Id="rId4" Type="http://schemas.openxmlformats.org/officeDocument/2006/relationships/tags" Target="../tags/tag58.xml"/><Relationship Id="rId9" Type="http://schemas.openxmlformats.org/officeDocument/2006/relationships/image" Target="../media/image66.png"/><Relationship Id="rId1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slide" Target="slide11.xml"/><Relationship Id="rId3" Type="http://schemas.openxmlformats.org/officeDocument/2006/relationships/tags" Target="../tags/tag61.xml"/><Relationship Id="rId7" Type="http://schemas.openxmlformats.org/officeDocument/2006/relationships/slide" Target="slide1.xml"/><Relationship Id="rId12" Type="http://schemas.openxmlformats.org/officeDocument/2006/relationships/image" Target="../media/image32.png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6" Type="http://schemas.openxmlformats.org/officeDocument/2006/relationships/image" Target="../media/image28.png"/><Relationship Id="rId11" Type="http://schemas.openxmlformats.org/officeDocument/2006/relationships/slide" Target="slide9.xml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69.png"/><Relationship Id="rId4" Type="http://schemas.openxmlformats.org/officeDocument/2006/relationships/tags" Target="../tags/tag62.xml"/><Relationship Id="rId9" Type="http://schemas.openxmlformats.org/officeDocument/2006/relationships/image" Target="../media/image68.png"/><Relationship Id="rId1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3.png"/><Relationship Id="rId3" Type="http://schemas.openxmlformats.org/officeDocument/2006/relationships/tags" Target="../tags/tag65.xml"/><Relationship Id="rId7" Type="http://schemas.openxmlformats.org/officeDocument/2006/relationships/slide" Target="slide1.xml"/><Relationship Id="rId12" Type="http://schemas.openxmlformats.org/officeDocument/2006/relationships/image" Target="../media/image32.png"/><Relationship Id="rId2" Type="http://schemas.openxmlformats.org/officeDocument/2006/relationships/tags" Target="../tags/tag64.xml"/><Relationship Id="rId1" Type="http://schemas.openxmlformats.org/officeDocument/2006/relationships/tags" Target="../tags/tag63.xml"/><Relationship Id="rId6" Type="http://schemas.openxmlformats.org/officeDocument/2006/relationships/image" Target="../media/image28.png"/><Relationship Id="rId11" Type="http://schemas.openxmlformats.org/officeDocument/2006/relationships/slide" Target="slide10.xml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71.png"/><Relationship Id="rId4" Type="http://schemas.openxmlformats.org/officeDocument/2006/relationships/tags" Target="../tags/tag66.xml"/><Relationship Id="rId9" Type="http://schemas.openxmlformats.org/officeDocument/2006/relationships/image" Target="../media/image7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3.png"/><Relationship Id="rId3" Type="http://schemas.openxmlformats.org/officeDocument/2006/relationships/tags" Target="../tags/tag69.xml"/><Relationship Id="rId7" Type="http://schemas.openxmlformats.org/officeDocument/2006/relationships/slide" Target="slide1.xml"/><Relationship Id="rId12" Type="http://schemas.openxmlformats.org/officeDocument/2006/relationships/slide" Target="slide13.xml"/><Relationship Id="rId2" Type="http://schemas.openxmlformats.org/officeDocument/2006/relationships/tags" Target="../tags/tag68.xml"/><Relationship Id="rId1" Type="http://schemas.openxmlformats.org/officeDocument/2006/relationships/tags" Target="../tags/tag67.xml"/><Relationship Id="rId6" Type="http://schemas.openxmlformats.org/officeDocument/2006/relationships/image" Target="../media/image28.png"/><Relationship Id="rId11" Type="http://schemas.openxmlformats.org/officeDocument/2006/relationships/image" Target="../media/image32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73.png"/><Relationship Id="rId4" Type="http://schemas.openxmlformats.org/officeDocument/2006/relationships/tags" Target="../tags/tag70.xml"/><Relationship Id="rId9" Type="http://schemas.openxmlformats.org/officeDocument/2006/relationships/image" Target="../media/image7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slide" Target="slide14.xml"/><Relationship Id="rId3" Type="http://schemas.openxmlformats.org/officeDocument/2006/relationships/tags" Target="../tags/tag73.xml"/><Relationship Id="rId7" Type="http://schemas.openxmlformats.org/officeDocument/2006/relationships/slide" Target="slide1.xml"/><Relationship Id="rId12" Type="http://schemas.openxmlformats.org/officeDocument/2006/relationships/image" Target="../media/image32.png"/><Relationship Id="rId2" Type="http://schemas.openxmlformats.org/officeDocument/2006/relationships/tags" Target="../tags/tag72.xml"/><Relationship Id="rId1" Type="http://schemas.openxmlformats.org/officeDocument/2006/relationships/tags" Target="../tags/tag71.xml"/><Relationship Id="rId6" Type="http://schemas.openxmlformats.org/officeDocument/2006/relationships/image" Target="../media/image28.png"/><Relationship Id="rId11" Type="http://schemas.openxmlformats.org/officeDocument/2006/relationships/slide" Target="slide12.xml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75.png"/><Relationship Id="rId4" Type="http://schemas.openxmlformats.org/officeDocument/2006/relationships/tags" Target="../tags/tag74.xml"/><Relationship Id="rId9" Type="http://schemas.openxmlformats.org/officeDocument/2006/relationships/image" Target="../media/image74.png"/><Relationship Id="rId1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78.xml"/><Relationship Id="rId13" Type="http://schemas.openxmlformats.org/officeDocument/2006/relationships/image" Target="../media/image76.png"/><Relationship Id="rId18" Type="http://schemas.openxmlformats.org/officeDocument/2006/relationships/image" Target="../media/image32.png"/><Relationship Id="rId3" Type="http://schemas.microsoft.com/office/2007/relationships/media" Target="../media/media23.mp3"/><Relationship Id="rId7" Type="http://schemas.openxmlformats.org/officeDocument/2006/relationships/tags" Target="../tags/tag77.xml"/><Relationship Id="rId12" Type="http://schemas.openxmlformats.org/officeDocument/2006/relationships/image" Target="../media/image29.png"/><Relationship Id="rId17" Type="http://schemas.openxmlformats.org/officeDocument/2006/relationships/slide" Target="slide13.xml"/><Relationship Id="rId2" Type="http://schemas.openxmlformats.org/officeDocument/2006/relationships/audio" Target="../media/media22.mp3"/><Relationship Id="rId16" Type="http://schemas.openxmlformats.org/officeDocument/2006/relationships/image" Target="../media/image79.png"/><Relationship Id="rId20" Type="http://schemas.openxmlformats.org/officeDocument/2006/relationships/image" Target="../media/image33.png"/><Relationship Id="rId1" Type="http://schemas.microsoft.com/office/2007/relationships/media" Target="../media/media22.mp3"/><Relationship Id="rId6" Type="http://schemas.openxmlformats.org/officeDocument/2006/relationships/tags" Target="../tags/tag76.xml"/><Relationship Id="rId11" Type="http://schemas.openxmlformats.org/officeDocument/2006/relationships/slide" Target="slide1.xml"/><Relationship Id="rId5" Type="http://schemas.openxmlformats.org/officeDocument/2006/relationships/tags" Target="../tags/tag75.xml"/><Relationship Id="rId15" Type="http://schemas.openxmlformats.org/officeDocument/2006/relationships/image" Target="../media/image78.png"/><Relationship Id="rId10" Type="http://schemas.openxmlformats.org/officeDocument/2006/relationships/image" Target="../media/image28.png"/><Relationship Id="rId19" Type="http://schemas.openxmlformats.org/officeDocument/2006/relationships/slide" Target="slide15.xml"/><Relationship Id="rId4" Type="http://schemas.openxmlformats.org/officeDocument/2006/relationships/audio" Target="../media/media23.mp3"/><Relationship Id="rId9" Type="http://schemas.openxmlformats.org/officeDocument/2006/relationships/slideLayout" Target="../slideLayouts/slideLayout1.xml"/><Relationship Id="rId14" Type="http://schemas.openxmlformats.org/officeDocument/2006/relationships/image" Target="../media/image7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82.xml"/><Relationship Id="rId13" Type="http://schemas.openxmlformats.org/officeDocument/2006/relationships/image" Target="../media/image80.png"/><Relationship Id="rId18" Type="http://schemas.openxmlformats.org/officeDocument/2006/relationships/image" Target="../media/image32.png"/><Relationship Id="rId3" Type="http://schemas.microsoft.com/office/2007/relationships/media" Target="../media/media25.mp3"/><Relationship Id="rId7" Type="http://schemas.openxmlformats.org/officeDocument/2006/relationships/tags" Target="../tags/tag81.xml"/><Relationship Id="rId12" Type="http://schemas.openxmlformats.org/officeDocument/2006/relationships/image" Target="../media/image29.png"/><Relationship Id="rId17" Type="http://schemas.openxmlformats.org/officeDocument/2006/relationships/slide" Target="slide14.xml"/><Relationship Id="rId2" Type="http://schemas.openxmlformats.org/officeDocument/2006/relationships/audio" Target="../media/media24.mp3"/><Relationship Id="rId16" Type="http://schemas.openxmlformats.org/officeDocument/2006/relationships/image" Target="../media/image83.png"/><Relationship Id="rId20" Type="http://schemas.openxmlformats.org/officeDocument/2006/relationships/image" Target="../media/image33.png"/><Relationship Id="rId1" Type="http://schemas.microsoft.com/office/2007/relationships/media" Target="../media/media24.mp3"/><Relationship Id="rId6" Type="http://schemas.openxmlformats.org/officeDocument/2006/relationships/tags" Target="../tags/tag80.xml"/><Relationship Id="rId11" Type="http://schemas.openxmlformats.org/officeDocument/2006/relationships/slide" Target="slide1.xml"/><Relationship Id="rId5" Type="http://schemas.openxmlformats.org/officeDocument/2006/relationships/tags" Target="../tags/tag79.xml"/><Relationship Id="rId15" Type="http://schemas.openxmlformats.org/officeDocument/2006/relationships/image" Target="../media/image82.png"/><Relationship Id="rId10" Type="http://schemas.openxmlformats.org/officeDocument/2006/relationships/image" Target="../media/image28.png"/><Relationship Id="rId19" Type="http://schemas.openxmlformats.org/officeDocument/2006/relationships/slide" Target="slide16.xml"/><Relationship Id="rId4" Type="http://schemas.openxmlformats.org/officeDocument/2006/relationships/audio" Target="../media/media25.mp3"/><Relationship Id="rId9" Type="http://schemas.openxmlformats.org/officeDocument/2006/relationships/slideLayout" Target="../slideLayouts/slideLayout1.xml"/><Relationship Id="rId14" Type="http://schemas.openxmlformats.org/officeDocument/2006/relationships/image" Target="../media/image8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audio" Target="../media/media29.mp3"/><Relationship Id="rId13" Type="http://schemas.openxmlformats.org/officeDocument/2006/relationships/slideLayout" Target="../slideLayouts/slideLayout1.xml"/><Relationship Id="rId18" Type="http://schemas.openxmlformats.org/officeDocument/2006/relationships/image" Target="../media/image85.png"/><Relationship Id="rId26" Type="http://schemas.openxmlformats.org/officeDocument/2006/relationships/image" Target="../media/image33.png"/><Relationship Id="rId3" Type="http://schemas.microsoft.com/office/2007/relationships/media" Target="../media/media27.mp3"/><Relationship Id="rId21" Type="http://schemas.openxmlformats.org/officeDocument/2006/relationships/image" Target="../media/image88.png"/><Relationship Id="rId7" Type="http://schemas.microsoft.com/office/2007/relationships/media" Target="../media/media29.mp3"/><Relationship Id="rId12" Type="http://schemas.openxmlformats.org/officeDocument/2006/relationships/tags" Target="../tags/tag86.xml"/><Relationship Id="rId17" Type="http://schemas.openxmlformats.org/officeDocument/2006/relationships/image" Target="../media/image84.png"/><Relationship Id="rId25" Type="http://schemas.openxmlformats.org/officeDocument/2006/relationships/slide" Target="slide17.xml"/><Relationship Id="rId2" Type="http://schemas.openxmlformats.org/officeDocument/2006/relationships/audio" Target="../media/media26.mp3"/><Relationship Id="rId16" Type="http://schemas.openxmlformats.org/officeDocument/2006/relationships/image" Target="../media/image29.png"/><Relationship Id="rId20" Type="http://schemas.openxmlformats.org/officeDocument/2006/relationships/image" Target="../media/image87.png"/><Relationship Id="rId1" Type="http://schemas.microsoft.com/office/2007/relationships/media" Target="../media/media26.mp3"/><Relationship Id="rId6" Type="http://schemas.openxmlformats.org/officeDocument/2006/relationships/audio" Target="../media/media28.mp3"/><Relationship Id="rId11" Type="http://schemas.openxmlformats.org/officeDocument/2006/relationships/tags" Target="../tags/tag85.xml"/><Relationship Id="rId24" Type="http://schemas.openxmlformats.org/officeDocument/2006/relationships/image" Target="../media/image32.png"/><Relationship Id="rId5" Type="http://schemas.microsoft.com/office/2007/relationships/media" Target="../media/media28.mp3"/><Relationship Id="rId15" Type="http://schemas.openxmlformats.org/officeDocument/2006/relationships/slide" Target="slide1.xml"/><Relationship Id="rId23" Type="http://schemas.openxmlformats.org/officeDocument/2006/relationships/slide" Target="slide15.xml"/><Relationship Id="rId10" Type="http://schemas.openxmlformats.org/officeDocument/2006/relationships/tags" Target="../tags/tag84.xml"/><Relationship Id="rId19" Type="http://schemas.openxmlformats.org/officeDocument/2006/relationships/image" Target="../media/image86.png"/><Relationship Id="rId4" Type="http://schemas.openxmlformats.org/officeDocument/2006/relationships/audio" Target="../media/media27.mp3"/><Relationship Id="rId9" Type="http://schemas.openxmlformats.org/officeDocument/2006/relationships/tags" Target="../tags/tag83.xml"/><Relationship Id="rId14" Type="http://schemas.openxmlformats.org/officeDocument/2006/relationships/image" Target="../media/image28.png"/><Relationship Id="rId22" Type="http://schemas.openxmlformats.org/officeDocument/2006/relationships/image" Target="../media/image8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audio" Target="../media/media33.mp3"/><Relationship Id="rId13" Type="http://schemas.openxmlformats.org/officeDocument/2006/relationships/tags" Target="../tags/tag89.xml"/><Relationship Id="rId18" Type="http://schemas.openxmlformats.org/officeDocument/2006/relationships/image" Target="../media/image29.png"/><Relationship Id="rId26" Type="http://schemas.openxmlformats.org/officeDocument/2006/relationships/slide" Target="slide16.xml"/><Relationship Id="rId3" Type="http://schemas.microsoft.com/office/2007/relationships/media" Target="../media/media31.mp3"/><Relationship Id="rId21" Type="http://schemas.openxmlformats.org/officeDocument/2006/relationships/image" Target="../media/image92.png"/><Relationship Id="rId7" Type="http://schemas.microsoft.com/office/2007/relationships/media" Target="../media/media33.mp3"/><Relationship Id="rId12" Type="http://schemas.openxmlformats.org/officeDocument/2006/relationships/tags" Target="../tags/tag88.xml"/><Relationship Id="rId17" Type="http://schemas.openxmlformats.org/officeDocument/2006/relationships/slide" Target="slide1.xml"/><Relationship Id="rId25" Type="http://schemas.openxmlformats.org/officeDocument/2006/relationships/image" Target="../media/image96.png"/><Relationship Id="rId2" Type="http://schemas.openxmlformats.org/officeDocument/2006/relationships/audio" Target="../media/media30.mp3"/><Relationship Id="rId16" Type="http://schemas.openxmlformats.org/officeDocument/2006/relationships/image" Target="../media/image28.png"/><Relationship Id="rId20" Type="http://schemas.openxmlformats.org/officeDocument/2006/relationships/image" Target="../media/image91.png"/><Relationship Id="rId29" Type="http://schemas.openxmlformats.org/officeDocument/2006/relationships/image" Target="../media/image33.png"/><Relationship Id="rId1" Type="http://schemas.microsoft.com/office/2007/relationships/media" Target="../media/media30.mp3"/><Relationship Id="rId6" Type="http://schemas.openxmlformats.org/officeDocument/2006/relationships/audio" Target="../media/media32.mp3"/><Relationship Id="rId11" Type="http://schemas.openxmlformats.org/officeDocument/2006/relationships/tags" Target="../tags/tag87.xml"/><Relationship Id="rId24" Type="http://schemas.openxmlformats.org/officeDocument/2006/relationships/image" Target="../media/image95.png"/><Relationship Id="rId5" Type="http://schemas.microsoft.com/office/2007/relationships/media" Target="../media/media32.mp3"/><Relationship Id="rId15" Type="http://schemas.openxmlformats.org/officeDocument/2006/relationships/slideLayout" Target="../slideLayouts/slideLayout1.xml"/><Relationship Id="rId23" Type="http://schemas.openxmlformats.org/officeDocument/2006/relationships/image" Target="../media/image94.png"/><Relationship Id="rId28" Type="http://schemas.openxmlformats.org/officeDocument/2006/relationships/slide" Target="slide18.xml"/><Relationship Id="rId10" Type="http://schemas.openxmlformats.org/officeDocument/2006/relationships/audio" Target="../media/media34.mp3"/><Relationship Id="rId19" Type="http://schemas.openxmlformats.org/officeDocument/2006/relationships/image" Target="../media/image90.png"/><Relationship Id="rId4" Type="http://schemas.openxmlformats.org/officeDocument/2006/relationships/audio" Target="../media/media31.mp3"/><Relationship Id="rId9" Type="http://schemas.microsoft.com/office/2007/relationships/media" Target="../media/media34.mp3"/><Relationship Id="rId14" Type="http://schemas.openxmlformats.org/officeDocument/2006/relationships/tags" Target="../tags/tag90.xml"/><Relationship Id="rId22" Type="http://schemas.openxmlformats.org/officeDocument/2006/relationships/image" Target="../media/image93.png"/><Relationship Id="rId27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94.xml"/><Relationship Id="rId13" Type="http://schemas.openxmlformats.org/officeDocument/2006/relationships/image" Target="../media/image97.png"/><Relationship Id="rId18" Type="http://schemas.openxmlformats.org/officeDocument/2006/relationships/image" Target="../media/image32.png"/><Relationship Id="rId3" Type="http://schemas.microsoft.com/office/2007/relationships/media" Target="../media/media36.mp3"/><Relationship Id="rId7" Type="http://schemas.openxmlformats.org/officeDocument/2006/relationships/tags" Target="../tags/tag93.xml"/><Relationship Id="rId12" Type="http://schemas.openxmlformats.org/officeDocument/2006/relationships/image" Target="../media/image29.png"/><Relationship Id="rId17" Type="http://schemas.openxmlformats.org/officeDocument/2006/relationships/slide" Target="slide17.xml"/><Relationship Id="rId2" Type="http://schemas.openxmlformats.org/officeDocument/2006/relationships/audio" Target="../media/media35.mp3"/><Relationship Id="rId16" Type="http://schemas.openxmlformats.org/officeDocument/2006/relationships/image" Target="../media/image100.png"/><Relationship Id="rId20" Type="http://schemas.openxmlformats.org/officeDocument/2006/relationships/image" Target="../media/image33.png"/><Relationship Id="rId1" Type="http://schemas.microsoft.com/office/2007/relationships/media" Target="../media/media35.mp3"/><Relationship Id="rId6" Type="http://schemas.openxmlformats.org/officeDocument/2006/relationships/tags" Target="../tags/tag92.xml"/><Relationship Id="rId11" Type="http://schemas.openxmlformats.org/officeDocument/2006/relationships/slide" Target="slide1.xml"/><Relationship Id="rId5" Type="http://schemas.openxmlformats.org/officeDocument/2006/relationships/tags" Target="../tags/tag91.xml"/><Relationship Id="rId15" Type="http://schemas.openxmlformats.org/officeDocument/2006/relationships/image" Target="../media/image99.png"/><Relationship Id="rId10" Type="http://schemas.openxmlformats.org/officeDocument/2006/relationships/image" Target="../media/image28.png"/><Relationship Id="rId19" Type="http://schemas.openxmlformats.org/officeDocument/2006/relationships/slide" Target="slide19.xml"/><Relationship Id="rId4" Type="http://schemas.openxmlformats.org/officeDocument/2006/relationships/audio" Target="../media/media36.mp3"/><Relationship Id="rId9" Type="http://schemas.openxmlformats.org/officeDocument/2006/relationships/slideLayout" Target="../slideLayouts/slideLayout1.xml"/><Relationship Id="rId14" Type="http://schemas.openxmlformats.org/officeDocument/2006/relationships/image" Target="../media/image9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98.xml"/><Relationship Id="rId13" Type="http://schemas.openxmlformats.org/officeDocument/2006/relationships/image" Target="../media/image101.png"/><Relationship Id="rId18" Type="http://schemas.openxmlformats.org/officeDocument/2006/relationships/image" Target="../media/image32.png"/><Relationship Id="rId3" Type="http://schemas.microsoft.com/office/2007/relationships/media" Target="../media/media38.mp3"/><Relationship Id="rId7" Type="http://schemas.openxmlformats.org/officeDocument/2006/relationships/tags" Target="../tags/tag97.xml"/><Relationship Id="rId12" Type="http://schemas.openxmlformats.org/officeDocument/2006/relationships/image" Target="../media/image29.png"/><Relationship Id="rId17" Type="http://schemas.openxmlformats.org/officeDocument/2006/relationships/slide" Target="slide18.xml"/><Relationship Id="rId2" Type="http://schemas.openxmlformats.org/officeDocument/2006/relationships/audio" Target="../media/media37.mp3"/><Relationship Id="rId16" Type="http://schemas.openxmlformats.org/officeDocument/2006/relationships/image" Target="../media/image104.png"/><Relationship Id="rId20" Type="http://schemas.openxmlformats.org/officeDocument/2006/relationships/image" Target="../media/image33.png"/><Relationship Id="rId1" Type="http://schemas.microsoft.com/office/2007/relationships/media" Target="../media/media37.mp3"/><Relationship Id="rId6" Type="http://schemas.openxmlformats.org/officeDocument/2006/relationships/tags" Target="../tags/tag96.xml"/><Relationship Id="rId11" Type="http://schemas.openxmlformats.org/officeDocument/2006/relationships/slide" Target="slide1.xml"/><Relationship Id="rId5" Type="http://schemas.openxmlformats.org/officeDocument/2006/relationships/tags" Target="../tags/tag95.xml"/><Relationship Id="rId15" Type="http://schemas.openxmlformats.org/officeDocument/2006/relationships/image" Target="../media/image103.png"/><Relationship Id="rId10" Type="http://schemas.openxmlformats.org/officeDocument/2006/relationships/image" Target="../media/image28.png"/><Relationship Id="rId19" Type="http://schemas.openxmlformats.org/officeDocument/2006/relationships/slide" Target="slide20.xml"/><Relationship Id="rId4" Type="http://schemas.openxmlformats.org/officeDocument/2006/relationships/audio" Target="../media/media38.mp3"/><Relationship Id="rId9" Type="http://schemas.openxmlformats.org/officeDocument/2006/relationships/slideLayout" Target="../slideLayouts/slideLayout1.xml"/><Relationship Id="rId14" Type="http://schemas.openxmlformats.org/officeDocument/2006/relationships/image" Target="../media/image10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102.xml"/><Relationship Id="rId13" Type="http://schemas.openxmlformats.org/officeDocument/2006/relationships/image" Target="../media/image105.png"/><Relationship Id="rId18" Type="http://schemas.openxmlformats.org/officeDocument/2006/relationships/image" Target="../media/image32.png"/><Relationship Id="rId3" Type="http://schemas.microsoft.com/office/2007/relationships/media" Target="../media/media40.mp3"/><Relationship Id="rId7" Type="http://schemas.openxmlformats.org/officeDocument/2006/relationships/tags" Target="../tags/tag101.xml"/><Relationship Id="rId12" Type="http://schemas.openxmlformats.org/officeDocument/2006/relationships/image" Target="../media/image29.png"/><Relationship Id="rId17" Type="http://schemas.openxmlformats.org/officeDocument/2006/relationships/slide" Target="slide19.xml"/><Relationship Id="rId2" Type="http://schemas.openxmlformats.org/officeDocument/2006/relationships/audio" Target="../media/media39.mp3"/><Relationship Id="rId16" Type="http://schemas.openxmlformats.org/officeDocument/2006/relationships/image" Target="../media/image108.png"/><Relationship Id="rId20" Type="http://schemas.openxmlformats.org/officeDocument/2006/relationships/image" Target="../media/image33.png"/><Relationship Id="rId1" Type="http://schemas.microsoft.com/office/2007/relationships/media" Target="../media/media39.mp3"/><Relationship Id="rId6" Type="http://schemas.openxmlformats.org/officeDocument/2006/relationships/tags" Target="../tags/tag100.xml"/><Relationship Id="rId11" Type="http://schemas.openxmlformats.org/officeDocument/2006/relationships/slide" Target="slide1.xml"/><Relationship Id="rId5" Type="http://schemas.openxmlformats.org/officeDocument/2006/relationships/tags" Target="../tags/tag99.xml"/><Relationship Id="rId15" Type="http://schemas.openxmlformats.org/officeDocument/2006/relationships/image" Target="../media/image107.png"/><Relationship Id="rId10" Type="http://schemas.openxmlformats.org/officeDocument/2006/relationships/image" Target="../media/image28.png"/><Relationship Id="rId19" Type="http://schemas.openxmlformats.org/officeDocument/2006/relationships/slide" Target="slide21.xml"/><Relationship Id="rId4" Type="http://schemas.openxmlformats.org/officeDocument/2006/relationships/audio" Target="../media/media40.mp3"/><Relationship Id="rId9" Type="http://schemas.openxmlformats.org/officeDocument/2006/relationships/slideLayout" Target="../slideLayouts/slideLayout1.xml"/><Relationship Id="rId14" Type="http://schemas.openxmlformats.org/officeDocument/2006/relationships/image" Target="../media/image10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106.xml"/><Relationship Id="rId13" Type="http://schemas.openxmlformats.org/officeDocument/2006/relationships/image" Target="../media/image109.png"/><Relationship Id="rId18" Type="http://schemas.openxmlformats.org/officeDocument/2006/relationships/image" Target="../media/image32.png"/><Relationship Id="rId3" Type="http://schemas.microsoft.com/office/2007/relationships/media" Target="../media/media42.mp3"/><Relationship Id="rId7" Type="http://schemas.openxmlformats.org/officeDocument/2006/relationships/tags" Target="../tags/tag105.xml"/><Relationship Id="rId12" Type="http://schemas.openxmlformats.org/officeDocument/2006/relationships/image" Target="../media/image29.png"/><Relationship Id="rId17" Type="http://schemas.openxmlformats.org/officeDocument/2006/relationships/slide" Target="slide20.xml"/><Relationship Id="rId2" Type="http://schemas.openxmlformats.org/officeDocument/2006/relationships/audio" Target="../media/media41.mp3"/><Relationship Id="rId16" Type="http://schemas.openxmlformats.org/officeDocument/2006/relationships/image" Target="../media/image112.png"/><Relationship Id="rId1" Type="http://schemas.microsoft.com/office/2007/relationships/media" Target="../media/media41.mp3"/><Relationship Id="rId6" Type="http://schemas.openxmlformats.org/officeDocument/2006/relationships/tags" Target="../tags/tag104.xml"/><Relationship Id="rId11" Type="http://schemas.openxmlformats.org/officeDocument/2006/relationships/slide" Target="slide1.xml"/><Relationship Id="rId5" Type="http://schemas.openxmlformats.org/officeDocument/2006/relationships/tags" Target="../tags/tag103.xml"/><Relationship Id="rId15" Type="http://schemas.openxmlformats.org/officeDocument/2006/relationships/image" Target="../media/image111.png"/><Relationship Id="rId10" Type="http://schemas.openxmlformats.org/officeDocument/2006/relationships/image" Target="../media/image28.png"/><Relationship Id="rId19" Type="http://schemas.openxmlformats.org/officeDocument/2006/relationships/image" Target="../media/image33.png"/><Relationship Id="rId4" Type="http://schemas.openxmlformats.org/officeDocument/2006/relationships/audio" Target="../media/media42.mp3"/><Relationship Id="rId9" Type="http://schemas.openxmlformats.org/officeDocument/2006/relationships/slideLayout" Target="../slideLayouts/slideLayout1.xml"/><Relationship Id="rId14" Type="http://schemas.openxmlformats.org/officeDocument/2006/relationships/image" Target="../media/image11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115.png"/><Relationship Id="rId3" Type="http://schemas.openxmlformats.org/officeDocument/2006/relationships/tags" Target="../tags/tag107.xml"/><Relationship Id="rId7" Type="http://schemas.openxmlformats.org/officeDocument/2006/relationships/slideLayout" Target="../slideLayouts/slideLayout1.xml"/><Relationship Id="rId12" Type="http://schemas.openxmlformats.org/officeDocument/2006/relationships/image" Target="../media/image114.png"/><Relationship Id="rId2" Type="http://schemas.openxmlformats.org/officeDocument/2006/relationships/audio" Target="../media/media43.mp3"/><Relationship Id="rId16" Type="http://schemas.openxmlformats.org/officeDocument/2006/relationships/image" Target="../media/image33.png"/><Relationship Id="rId1" Type="http://schemas.microsoft.com/office/2007/relationships/media" Target="../media/media43.mp3"/><Relationship Id="rId6" Type="http://schemas.openxmlformats.org/officeDocument/2006/relationships/tags" Target="../tags/tag110.xml"/><Relationship Id="rId11" Type="http://schemas.openxmlformats.org/officeDocument/2006/relationships/image" Target="../media/image113.png"/><Relationship Id="rId5" Type="http://schemas.openxmlformats.org/officeDocument/2006/relationships/tags" Target="../tags/tag109.xml"/><Relationship Id="rId15" Type="http://schemas.openxmlformats.org/officeDocument/2006/relationships/slide" Target="slide23.xml"/><Relationship Id="rId10" Type="http://schemas.openxmlformats.org/officeDocument/2006/relationships/image" Target="../media/image29.png"/><Relationship Id="rId4" Type="http://schemas.openxmlformats.org/officeDocument/2006/relationships/tags" Target="../tags/tag108.xml"/><Relationship Id="rId9" Type="http://schemas.openxmlformats.org/officeDocument/2006/relationships/slide" Target="slide1.xml"/><Relationship Id="rId1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112.xml"/><Relationship Id="rId13" Type="http://schemas.openxmlformats.org/officeDocument/2006/relationships/slide" Target="slide1.xml"/><Relationship Id="rId18" Type="http://schemas.openxmlformats.org/officeDocument/2006/relationships/image" Target="../media/image119.png"/><Relationship Id="rId3" Type="http://schemas.microsoft.com/office/2007/relationships/media" Target="../media/media45.mp3"/><Relationship Id="rId21" Type="http://schemas.openxmlformats.org/officeDocument/2006/relationships/image" Target="../media/image32.png"/><Relationship Id="rId7" Type="http://schemas.openxmlformats.org/officeDocument/2006/relationships/tags" Target="../tags/tag111.xml"/><Relationship Id="rId12" Type="http://schemas.openxmlformats.org/officeDocument/2006/relationships/image" Target="../media/image28.png"/><Relationship Id="rId17" Type="http://schemas.openxmlformats.org/officeDocument/2006/relationships/image" Target="../media/image118.png"/><Relationship Id="rId2" Type="http://schemas.openxmlformats.org/officeDocument/2006/relationships/audio" Target="../media/media44.mp3"/><Relationship Id="rId16" Type="http://schemas.openxmlformats.org/officeDocument/2006/relationships/image" Target="../media/image117.png"/><Relationship Id="rId20" Type="http://schemas.openxmlformats.org/officeDocument/2006/relationships/slide" Target="slide22.xml"/><Relationship Id="rId1" Type="http://schemas.microsoft.com/office/2007/relationships/media" Target="../media/media44.mp3"/><Relationship Id="rId6" Type="http://schemas.openxmlformats.org/officeDocument/2006/relationships/audio" Target="../media/media46.mp3"/><Relationship Id="rId11" Type="http://schemas.openxmlformats.org/officeDocument/2006/relationships/slideLayout" Target="../slideLayouts/slideLayout1.xml"/><Relationship Id="rId5" Type="http://schemas.microsoft.com/office/2007/relationships/media" Target="../media/media46.mp3"/><Relationship Id="rId15" Type="http://schemas.openxmlformats.org/officeDocument/2006/relationships/image" Target="../media/image116.png"/><Relationship Id="rId10" Type="http://schemas.openxmlformats.org/officeDocument/2006/relationships/tags" Target="../tags/tag114.xml"/><Relationship Id="rId19" Type="http://schemas.openxmlformats.org/officeDocument/2006/relationships/image" Target="../media/image120.png"/><Relationship Id="rId4" Type="http://schemas.openxmlformats.org/officeDocument/2006/relationships/audio" Target="../media/media45.mp3"/><Relationship Id="rId9" Type="http://schemas.openxmlformats.org/officeDocument/2006/relationships/tags" Target="../tags/tag113.xml"/><Relationship Id="rId14" Type="http://schemas.openxmlformats.org/officeDocument/2006/relationships/image" Target="../media/image29.png"/><Relationship Id="rId22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tags" Target="../tags/tag116.xml"/><Relationship Id="rId13" Type="http://schemas.openxmlformats.org/officeDocument/2006/relationships/slide" Target="slide1.xml"/><Relationship Id="rId18" Type="http://schemas.openxmlformats.org/officeDocument/2006/relationships/image" Target="../media/image124.png"/><Relationship Id="rId3" Type="http://schemas.microsoft.com/office/2007/relationships/media" Target="../media/media48.mp3"/><Relationship Id="rId21" Type="http://schemas.openxmlformats.org/officeDocument/2006/relationships/slide" Target="slide25.xml"/><Relationship Id="rId7" Type="http://schemas.openxmlformats.org/officeDocument/2006/relationships/tags" Target="../tags/tag115.xml"/><Relationship Id="rId12" Type="http://schemas.openxmlformats.org/officeDocument/2006/relationships/image" Target="../media/image28.png"/><Relationship Id="rId17" Type="http://schemas.openxmlformats.org/officeDocument/2006/relationships/image" Target="../media/image123.png"/><Relationship Id="rId2" Type="http://schemas.openxmlformats.org/officeDocument/2006/relationships/audio" Target="../media/media47.mp3"/><Relationship Id="rId16" Type="http://schemas.openxmlformats.org/officeDocument/2006/relationships/image" Target="../media/image122.png"/><Relationship Id="rId20" Type="http://schemas.openxmlformats.org/officeDocument/2006/relationships/image" Target="../media/image32.png"/><Relationship Id="rId1" Type="http://schemas.microsoft.com/office/2007/relationships/media" Target="../media/media47.mp3"/><Relationship Id="rId6" Type="http://schemas.openxmlformats.org/officeDocument/2006/relationships/audio" Target="../media/media49.mp3"/><Relationship Id="rId11" Type="http://schemas.openxmlformats.org/officeDocument/2006/relationships/slideLayout" Target="../slideLayouts/slideLayout1.xml"/><Relationship Id="rId5" Type="http://schemas.microsoft.com/office/2007/relationships/media" Target="../media/media49.mp3"/><Relationship Id="rId15" Type="http://schemas.openxmlformats.org/officeDocument/2006/relationships/image" Target="../media/image121.png"/><Relationship Id="rId10" Type="http://schemas.openxmlformats.org/officeDocument/2006/relationships/tags" Target="../tags/tag118.xml"/><Relationship Id="rId19" Type="http://schemas.openxmlformats.org/officeDocument/2006/relationships/image" Target="../media/image125.png"/><Relationship Id="rId4" Type="http://schemas.openxmlformats.org/officeDocument/2006/relationships/audio" Target="../media/media48.mp3"/><Relationship Id="rId9" Type="http://schemas.openxmlformats.org/officeDocument/2006/relationships/tags" Target="../tags/tag117.xml"/><Relationship Id="rId14" Type="http://schemas.openxmlformats.org/officeDocument/2006/relationships/image" Target="../media/image29.png"/><Relationship Id="rId22" Type="http://schemas.openxmlformats.org/officeDocument/2006/relationships/image" Target="../media/image33.png"/></Relationships>
</file>

<file path=ppt/slides/_rels/slide25.xml.rels><?xml version="1.0" encoding="UTF-8" standalone="yes"?>
<Relationships xmlns="http://schemas.openxmlformats.org/package/2006/relationships"><Relationship Id="rId13" Type="http://schemas.microsoft.com/office/2007/relationships/media" Target="../media/media56.mp3"/><Relationship Id="rId18" Type="http://schemas.openxmlformats.org/officeDocument/2006/relationships/audio" Target="../media/media58.mp3"/><Relationship Id="rId26" Type="http://schemas.openxmlformats.org/officeDocument/2006/relationships/image" Target="../media/image29.png"/><Relationship Id="rId39" Type="http://schemas.openxmlformats.org/officeDocument/2006/relationships/image" Target="../media/image32.png"/><Relationship Id="rId21" Type="http://schemas.openxmlformats.org/officeDocument/2006/relationships/tags" Target="../tags/tag121.xml"/><Relationship Id="rId34" Type="http://schemas.openxmlformats.org/officeDocument/2006/relationships/image" Target="../media/image133.png"/><Relationship Id="rId7" Type="http://schemas.microsoft.com/office/2007/relationships/media" Target="../media/media53.mp3"/><Relationship Id="rId2" Type="http://schemas.openxmlformats.org/officeDocument/2006/relationships/audio" Target="../media/media50.mp3"/><Relationship Id="rId16" Type="http://schemas.openxmlformats.org/officeDocument/2006/relationships/audio" Target="../media/media57.mp3"/><Relationship Id="rId20" Type="http://schemas.openxmlformats.org/officeDocument/2006/relationships/tags" Target="../tags/tag120.xml"/><Relationship Id="rId29" Type="http://schemas.openxmlformats.org/officeDocument/2006/relationships/image" Target="../media/image128.png"/><Relationship Id="rId41" Type="http://schemas.openxmlformats.org/officeDocument/2006/relationships/image" Target="../media/image33.png"/><Relationship Id="rId1" Type="http://schemas.microsoft.com/office/2007/relationships/media" Target="../media/media50.mp3"/><Relationship Id="rId6" Type="http://schemas.openxmlformats.org/officeDocument/2006/relationships/audio" Target="../media/media52.mp3"/><Relationship Id="rId11" Type="http://schemas.microsoft.com/office/2007/relationships/media" Target="../media/media55.mp3"/><Relationship Id="rId24" Type="http://schemas.openxmlformats.org/officeDocument/2006/relationships/image" Target="../media/image28.png"/><Relationship Id="rId32" Type="http://schemas.openxmlformats.org/officeDocument/2006/relationships/image" Target="../media/image131.png"/><Relationship Id="rId37" Type="http://schemas.openxmlformats.org/officeDocument/2006/relationships/image" Target="../media/image136.png"/><Relationship Id="rId40" Type="http://schemas.openxmlformats.org/officeDocument/2006/relationships/slide" Target="slide26.xml"/><Relationship Id="rId5" Type="http://schemas.microsoft.com/office/2007/relationships/media" Target="../media/media52.mp3"/><Relationship Id="rId15" Type="http://schemas.microsoft.com/office/2007/relationships/media" Target="../media/media57.mp3"/><Relationship Id="rId23" Type="http://schemas.openxmlformats.org/officeDocument/2006/relationships/slideLayout" Target="../slideLayouts/slideLayout1.xml"/><Relationship Id="rId28" Type="http://schemas.openxmlformats.org/officeDocument/2006/relationships/image" Target="../media/image127.png"/><Relationship Id="rId36" Type="http://schemas.openxmlformats.org/officeDocument/2006/relationships/image" Target="../media/image135.png"/><Relationship Id="rId10" Type="http://schemas.openxmlformats.org/officeDocument/2006/relationships/audio" Target="../media/media54.mp3"/><Relationship Id="rId19" Type="http://schemas.openxmlformats.org/officeDocument/2006/relationships/tags" Target="../tags/tag119.xml"/><Relationship Id="rId31" Type="http://schemas.openxmlformats.org/officeDocument/2006/relationships/image" Target="../media/image130.png"/><Relationship Id="rId4" Type="http://schemas.openxmlformats.org/officeDocument/2006/relationships/audio" Target="../media/media51.mp3"/><Relationship Id="rId9" Type="http://schemas.microsoft.com/office/2007/relationships/media" Target="../media/media54.mp3"/><Relationship Id="rId14" Type="http://schemas.openxmlformats.org/officeDocument/2006/relationships/audio" Target="../media/media56.mp3"/><Relationship Id="rId22" Type="http://schemas.openxmlformats.org/officeDocument/2006/relationships/tags" Target="../tags/tag122.xml"/><Relationship Id="rId27" Type="http://schemas.openxmlformats.org/officeDocument/2006/relationships/image" Target="../media/image126.png"/><Relationship Id="rId30" Type="http://schemas.openxmlformats.org/officeDocument/2006/relationships/image" Target="../media/image129.png"/><Relationship Id="rId35" Type="http://schemas.openxmlformats.org/officeDocument/2006/relationships/image" Target="../media/image134.png"/><Relationship Id="rId8" Type="http://schemas.openxmlformats.org/officeDocument/2006/relationships/audio" Target="../media/media53.mp3"/><Relationship Id="rId3" Type="http://schemas.microsoft.com/office/2007/relationships/media" Target="../media/media51.mp3"/><Relationship Id="rId12" Type="http://schemas.openxmlformats.org/officeDocument/2006/relationships/audio" Target="../media/media55.mp3"/><Relationship Id="rId17" Type="http://schemas.microsoft.com/office/2007/relationships/media" Target="../media/media58.mp3"/><Relationship Id="rId25" Type="http://schemas.openxmlformats.org/officeDocument/2006/relationships/slide" Target="slide1.xml"/><Relationship Id="rId33" Type="http://schemas.openxmlformats.org/officeDocument/2006/relationships/image" Target="../media/image132.png"/><Relationship Id="rId38" Type="http://schemas.openxmlformats.org/officeDocument/2006/relationships/slide" Target="slide24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tags" Target="../tags/tag126.xml"/><Relationship Id="rId13" Type="http://schemas.openxmlformats.org/officeDocument/2006/relationships/image" Target="../media/image137.png"/><Relationship Id="rId18" Type="http://schemas.openxmlformats.org/officeDocument/2006/relationships/image" Target="../media/image32.png"/><Relationship Id="rId3" Type="http://schemas.microsoft.com/office/2007/relationships/media" Target="../media/media60.mp3"/><Relationship Id="rId7" Type="http://schemas.openxmlformats.org/officeDocument/2006/relationships/tags" Target="../tags/tag125.xml"/><Relationship Id="rId12" Type="http://schemas.openxmlformats.org/officeDocument/2006/relationships/image" Target="../media/image29.png"/><Relationship Id="rId17" Type="http://schemas.openxmlformats.org/officeDocument/2006/relationships/slide" Target="slide25.xml"/><Relationship Id="rId2" Type="http://schemas.openxmlformats.org/officeDocument/2006/relationships/audio" Target="../media/media59.mp3"/><Relationship Id="rId16" Type="http://schemas.openxmlformats.org/officeDocument/2006/relationships/image" Target="../media/image140.png"/><Relationship Id="rId20" Type="http://schemas.openxmlformats.org/officeDocument/2006/relationships/image" Target="../media/image33.png"/><Relationship Id="rId1" Type="http://schemas.microsoft.com/office/2007/relationships/media" Target="../media/media59.mp3"/><Relationship Id="rId6" Type="http://schemas.openxmlformats.org/officeDocument/2006/relationships/tags" Target="../tags/tag124.xml"/><Relationship Id="rId11" Type="http://schemas.openxmlformats.org/officeDocument/2006/relationships/slide" Target="slide1.xml"/><Relationship Id="rId5" Type="http://schemas.openxmlformats.org/officeDocument/2006/relationships/tags" Target="../tags/tag123.xml"/><Relationship Id="rId15" Type="http://schemas.openxmlformats.org/officeDocument/2006/relationships/image" Target="../media/image139.png"/><Relationship Id="rId10" Type="http://schemas.openxmlformats.org/officeDocument/2006/relationships/image" Target="../media/image28.png"/><Relationship Id="rId19" Type="http://schemas.openxmlformats.org/officeDocument/2006/relationships/slide" Target="slide27.xml"/><Relationship Id="rId4" Type="http://schemas.openxmlformats.org/officeDocument/2006/relationships/audio" Target="../media/media60.mp3"/><Relationship Id="rId9" Type="http://schemas.openxmlformats.org/officeDocument/2006/relationships/slideLayout" Target="../slideLayouts/slideLayout1.xml"/><Relationship Id="rId14" Type="http://schemas.openxmlformats.org/officeDocument/2006/relationships/image" Target="../media/image138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tags" Target="../tags/tag130.xml"/><Relationship Id="rId13" Type="http://schemas.openxmlformats.org/officeDocument/2006/relationships/image" Target="../media/image141.png"/><Relationship Id="rId18" Type="http://schemas.openxmlformats.org/officeDocument/2006/relationships/image" Target="../media/image32.png"/><Relationship Id="rId3" Type="http://schemas.microsoft.com/office/2007/relationships/media" Target="../media/media62.mp3"/><Relationship Id="rId7" Type="http://schemas.openxmlformats.org/officeDocument/2006/relationships/tags" Target="../tags/tag129.xml"/><Relationship Id="rId12" Type="http://schemas.openxmlformats.org/officeDocument/2006/relationships/image" Target="../media/image29.png"/><Relationship Id="rId17" Type="http://schemas.openxmlformats.org/officeDocument/2006/relationships/slide" Target="slide26.xml"/><Relationship Id="rId2" Type="http://schemas.openxmlformats.org/officeDocument/2006/relationships/audio" Target="../media/media61.mp3"/><Relationship Id="rId16" Type="http://schemas.openxmlformats.org/officeDocument/2006/relationships/image" Target="../media/image144.png"/><Relationship Id="rId20" Type="http://schemas.openxmlformats.org/officeDocument/2006/relationships/image" Target="../media/image33.png"/><Relationship Id="rId1" Type="http://schemas.microsoft.com/office/2007/relationships/media" Target="../media/media61.mp3"/><Relationship Id="rId6" Type="http://schemas.openxmlformats.org/officeDocument/2006/relationships/tags" Target="../tags/tag128.xml"/><Relationship Id="rId11" Type="http://schemas.openxmlformats.org/officeDocument/2006/relationships/slide" Target="slide1.xml"/><Relationship Id="rId5" Type="http://schemas.openxmlformats.org/officeDocument/2006/relationships/tags" Target="../tags/tag127.xml"/><Relationship Id="rId15" Type="http://schemas.openxmlformats.org/officeDocument/2006/relationships/image" Target="../media/image143.png"/><Relationship Id="rId10" Type="http://schemas.openxmlformats.org/officeDocument/2006/relationships/image" Target="../media/image28.png"/><Relationship Id="rId19" Type="http://schemas.openxmlformats.org/officeDocument/2006/relationships/slide" Target="slide28.xml"/><Relationship Id="rId4" Type="http://schemas.openxmlformats.org/officeDocument/2006/relationships/audio" Target="../media/media62.mp3"/><Relationship Id="rId9" Type="http://schemas.openxmlformats.org/officeDocument/2006/relationships/slideLayout" Target="../slideLayouts/slideLayout1.xml"/><Relationship Id="rId14" Type="http://schemas.openxmlformats.org/officeDocument/2006/relationships/image" Target="../media/image142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tags" Target="../tags/tag134.xml"/><Relationship Id="rId13" Type="http://schemas.openxmlformats.org/officeDocument/2006/relationships/image" Target="../media/image145.png"/><Relationship Id="rId18" Type="http://schemas.openxmlformats.org/officeDocument/2006/relationships/image" Target="../media/image32.png"/><Relationship Id="rId3" Type="http://schemas.microsoft.com/office/2007/relationships/media" Target="../media/media64.mp3"/><Relationship Id="rId7" Type="http://schemas.openxmlformats.org/officeDocument/2006/relationships/tags" Target="../tags/tag133.xml"/><Relationship Id="rId12" Type="http://schemas.openxmlformats.org/officeDocument/2006/relationships/image" Target="../media/image29.png"/><Relationship Id="rId17" Type="http://schemas.openxmlformats.org/officeDocument/2006/relationships/slide" Target="slide27.xml"/><Relationship Id="rId2" Type="http://schemas.openxmlformats.org/officeDocument/2006/relationships/audio" Target="../media/media63.mp3"/><Relationship Id="rId16" Type="http://schemas.openxmlformats.org/officeDocument/2006/relationships/image" Target="../media/image148.png"/><Relationship Id="rId20" Type="http://schemas.openxmlformats.org/officeDocument/2006/relationships/image" Target="../media/image33.png"/><Relationship Id="rId1" Type="http://schemas.microsoft.com/office/2007/relationships/media" Target="../media/media63.mp3"/><Relationship Id="rId6" Type="http://schemas.openxmlformats.org/officeDocument/2006/relationships/tags" Target="../tags/tag132.xml"/><Relationship Id="rId11" Type="http://schemas.openxmlformats.org/officeDocument/2006/relationships/slide" Target="slide1.xml"/><Relationship Id="rId5" Type="http://schemas.openxmlformats.org/officeDocument/2006/relationships/tags" Target="../tags/tag131.xml"/><Relationship Id="rId15" Type="http://schemas.openxmlformats.org/officeDocument/2006/relationships/image" Target="../media/image147.png"/><Relationship Id="rId10" Type="http://schemas.openxmlformats.org/officeDocument/2006/relationships/image" Target="../media/image28.png"/><Relationship Id="rId19" Type="http://schemas.openxmlformats.org/officeDocument/2006/relationships/slide" Target="slide29.xml"/><Relationship Id="rId4" Type="http://schemas.openxmlformats.org/officeDocument/2006/relationships/audio" Target="../media/media64.mp3"/><Relationship Id="rId9" Type="http://schemas.openxmlformats.org/officeDocument/2006/relationships/slideLayout" Target="../slideLayouts/slideLayout1.xml"/><Relationship Id="rId14" Type="http://schemas.openxmlformats.org/officeDocument/2006/relationships/image" Target="../media/image146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tags" Target="../tags/tag138.xml"/><Relationship Id="rId13" Type="http://schemas.openxmlformats.org/officeDocument/2006/relationships/image" Target="../media/image149.png"/><Relationship Id="rId18" Type="http://schemas.openxmlformats.org/officeDocument/2006/relationships/image" Target="../media/image32.png"/><Relationship Id="rId3" Type="http://schemas.microsoft.com/office/2007/relationships/media" Target="../media/media66.mp3"/><Relationship Id="rId7" Type="http://schemas.openxmlformats.org/officeDocument/2006/relationships/tags" Target="../tags/tag137.xml"/><Relationship Id="rId12" Type="http://schemas.openxmlformats.org/officeDocument/2006/relationships/image" Target="../media/image29.png"/><Relationship Id="rId17" Type="http://schemas.openxmlformats.org/officeDocument/2006/relationships/slide" Target="slide28.xml"/><Relationship Id="rId2" Type="http://schemas.openxmlformats.org/officeDocument/2006/relationships/audio" Target="../media/media65.mp3"/><Relationship Id="rId16" Type="http://schemas.openxmlformats.org/officeDocument/2006/relationships/image" Target="../media/image152.png"/><Relationship Id="rId1" Type="http://schemas.microsoft.com/office/2007/relationships/media" Target="../media/media65.mp3"/><Relationship Id="rId6" Type="http://schemas.openxmlformats.org/officeDocument/2006/relationships/tags" Target="../tags/tag136.xml"/><Relationship Id="rId11" Type="http://schemas.openxmlformats.org/officeDocument/2006/relationships/slide" Target="slide1.xml"/><Relationship Id="rId5" Type="http://schemas.openxmlformats.org/officeDocument/2006/relationships/tags" Target="../tags/tag135.xml"/><Relationship Id="rId15" Type="http://schemas.openxmlformats.org/officeDocument/2006/relationships/image" Target="../media/image151.png"/><Relationship Id="rId10" Type="http://schemas.openxmlformats.org/officeDocument/2006/relationships/image" Target="../media/image28.png"/><Relationship Id="rId19" Type="http://schemas.openxmlformats.org/officeDocument/2006/relationships/image" Target="../media/image33.png"/><Relationship Id="rId4" Type="http://schemas.openxmlformats.org/officeDocument/2006/relationships/audio" Target="../media/media66.mp3"/><Relationship Id="rId9" Type="http://schemas.openxmlformats.org/officeDocument/2006/relationships/slideLayout" Target="../slideLayouts/slideLayout1.xml"/><Relationship Id="rId14" Type="http://schemas.openxmlformats.org/officeDocument/2006/relationships/image" Target="../media/image15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155.png"/><Relationship Id="rId3" Type="http://schemas.openxmlformats.org/officeDocument/2006/relationships/tags" Target="../tags/tag139.xml"/><Relationship Id="rId7" Type="http://schemas.openxmlformats.org/officeDocument/2006/relationships/slideLayout" Target="../slideLayouts/slideLayout1.xml"/><Relationship Id="rId12" Type="http://schemas.openxmlformats.org/officeDocument/2006/relationships/image" Target="../media/image154.png"/><Relationship Id="rId2" Type="http://schemas.openxmlformats.org/officeDocument/2006/relationships/audio" Target="../media/media67.mp3"/><Relationship Id="rId16" Type="http://schemas.openxmlformats.org/officeDocument/2006/relationships/image" Target="../media/image33.png"/><Relationship Id="rId1" Type="http://schemas.microsoft.com/office/2007/relationships/media" Target="../media/media67.mp3"/><Relationship Id="rId6" Type="http://schemas.openxmlformats.org/officeDocument/2006/relationships/tags" Target="../tags/tag142.xml"/><Relationship Id="rId11" Type="http://schemas.openxmlformats.org/officeDocument/2006/relationships/image" Target="../media/image153.png"/><Relationship Id="rId5" Type="http://schemas.openxmlformats.org/officeDocument/2006/relationships/tags" Target="../tags/tag141.xml"/><Relationship Id="rId15" Type="http://schemas.openxmlformats.org/officeDocument/2006/relationships/slide" Target="slide31.xml"/><Relationship Id="rId10" Type="http://schemas.openxmlformats.org/officeDocument/2006/relationships/image" Target="../media/image29.png"/><Relationship Id="rId4" Type="http://schemas.openxmlformats.org/officeDocument/2006/relationships/tags" Target="../tags/tag140.xml"/><Relationship Id="rId9" Type="http://schemas.openxmlformats.org/officeDocument/2006/relationships/slide" Target="slide1.xml"/><Relationship Id="rId14" Type="http://schemas.openxmlformats.org/officeDocument/2006/relationships/image" Target="../media/image32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158.png"/><Relationship Id="rId3" Type="http://schemas.openxmlformats.org/officeDocument/2006/relationships/tags" Target="../tags/tag143.xml"/><Relationship Id="rId7" Type="http://schemas.openxmlformats.org/officeDocument/2006/relationships/slideLayout" Target="../slideLayouts/slideLayout1.xml"/><Relationship Id="rId12" Type="http://schemas.openxmlformats.org/officeDocument/2006/relationships/image" Target="../media/image157.png"/><Relationship Id="rId17" Type="http://schemas.openxmlformats.org/officeDocument/2006/relationships/image" Target="../media/image33.png"/><Relationship Id="rId2" Type="http://schemas.openxmlformats.org/officeDocument/2006/relationships/audio" Target="../media/media68.mp3"/><Relationship Id="rId16" Type="http://schemas.openxmlformats.org/officeDocument/2006/relationships/slide" Target="slide32.xml"/><Relationship Id="rId1" Type="http://schemas.microsoft.com/office/2007/relationships/media" Target="../media/media68.mp3"/><Relationship Id="rId6" Type="http://schemas.openxmlformats.org/officeDocument/2006/relationships/tags" Target="../tags/tag146.xml"/><Relationship Id="rId11" Type="http://schemas.openxmlformats.org/officeDocument/2006/relationships/image" Target="../media/image156.png"/><Relationship Id="rId5" Type="http://schemas.openxmlformats.org/officeDocument/2006/relationships/tags" Target="../tags/tag145.xml"/><Relationship Id="rId15" Type="http://schemas.openxmlformats.org/officeDocument/2006/relationships/image" Target="../media/image32.png"/><Relationship Id="rId10" Type="http://schemas.openxmlformats.org/officeDocument/2006/relationships/image" Target="../media/image29.png"/><Relationship Id="rId4" Type="http://schemas.openxmlformats.org/officeDocument/2006/relationships/tags" Target="../tags/tag144.xml"/><Relationship Id="rId9" Type="http://schemas.openxmlformats.org/officeDocument/2006/relationships/slide" Target="slide1.xml"/><Relationship Id="rId14" Type="http://schemas.openxmlformats.org/officeDocument/2006/relationships/slide" Target="slide30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tags" Target="../tags/tag150.xml"/><Relationship Id="rId13" Type="http://schemas.openxmlformats.org/officeDocument/2006/relationships/image" Target="../media/image159.png"/><Relationship Id="rId18" Type="http://schemas.openxmlformats.org/officeDocument/2006/relationships/image" Target="../media/image32.png"/><Relationship Id="rId3" Type="http://schemas.microsoft.com/office/2007/relationships/media" Target="../media/media70.mp3"/><Relationship Id="rId7" Type="http://schemas.openxmlformats.org/officeDocument/2006/relationships/tags" Target="../tags/tag149.xml"/><Relationship Id="rId12" Type="http://schemas.openxmlformats.org/officeDocument/2006/relationships/image" Target="../media/image29.png"/><Relationship Id="rId17" Type="http://schemas.openxmlformats.org/officeDocument/2006/relationships/slide" Target="slide31.xml"/><Relationship Id="rId2" Type="http://schemas.openxmlformats.org/officeDocument/2006/relationships/audio" Target="../media/media69.mp3"/><Relationship Id="rId16" Type="http://schemas.openxmlformats.org/officeDocument/2006/relationships/image" Target="../media/image162.png"/><Relationship Id="rId20" Type="http://schemas.openxmlformats.org/officeDocument/2006/relationships/image" Target="../media/image33.png"/><Relationship Id="rId1" Type="http://schemas.microsoft.com/office/2007/relationships/media" Target="../media/media69.mp3"/><Relationship Id="rId6" Type="http://schemas.openxmlformats.org/officeDocument/2006/relationships/tags" Target="../tags/tag148.xml"/><Relationship Id="rId11" Type="http://schemas.openxmlformats.org/officeDocument/2006/relationships/slide" Target="slide1.xml"/><Relationship Id="rId5" Type="http://schemas.openxmlformats.org/officeDocument/2006/relationships/tags" Target="../tags/tag147.xml"/><Relationship Id="rId15" Type="http://schemas.openxmlformats.org/officeDocument/2006/relationships/image" Target="../media/image161.png"/><Relationship Id="rId10" Type="http://schemas.openxmlformats.org/officeDocument/2006/relationships/image" Target="../media/image28.png"/><Relationship Id="rId19" Type="http://schemas.openxmlformats.org/officeDocument/2006/relationships/slide" Target="slide33.xml"/><Relationship Id="rId4" Type="http://schemas.openxmlformats.org/officeDocument/2006/relationships/audio" Target="../media/media70.mp3"/><Relationship Id="rId9" Type="http://schemas.openxmlformats.org/officeDocument/2006/relationships/slideLayout" Target="../slideLayouts/slideLayout1.xml"/><Relationship Id="rId14" Type="http://schemas.openxmlformats.org/officeDocument/2006/relationships/image" Target="../media/image160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tags" Target="../tags/tag154.xml"/><Relationship Id="rId13" Type="http://schemas.openxmlformats.org/officeDocument/2006/relationships/image" Target="../media/image163.png"/><Relationship Id="rId18" Type="http://schemas.openxmlformats.org/officeDocument/2006/relationships/image" Target="../media/image32.png"/><Relationship Id="rId3" Type="http://schemas.microsoft.com/office/2007/relationships/media" Target="../media/media72.mp3"/><Relationship Id="rId7" Type="http://schemas.openxmlformats.org/officeDocument/2006/relationships/tags" Target="../tags/tag153.xml"/><Relationship Id="rId12" Type="http://schemas.openxmlformats.org/officeDocument/2006/relationships/image" Target="../media/image29.png"/><Relationship Id="rId17" Type="http://schemas.openxmlformats.org/officeDocument/2006/relationships/slide" Target="slide32.xml"/><Relationship Id="rId2" Type="http://schemas.openxmlformats.org/officeDocument/2006/relationships/audio" Target="../media/media71.mp3"/><Relationship Id="rId16" Type="http://schemas.openxmlformats.org/officeDocument/2006/relationships/image" Target="../media/image166.png"/><Relationship Id="rId20" Type="http://schemas.openxmlformats.org/officeDocument/2006/relationships/image" Target="../media/image33.png"/><Relationship Id="rId1" Type="http://schemas.microsoft.com/office/2007/relationships/media" Target="../media/media71.mp3"/><Relationship Id="rId6" Type="http://schemas.openxmlformats.org/officeDocument/2006/relationships/tags" Target="../tags/tag152.xml"/><Relationship Id="rId11" Type="http://schemas.openxmlformats.org/officeDocument/2006/relationships/slide" Target="slide1.xml"/><Relationship Id="rId5" Type="http://schemas.openxmlformats.org/officeDocument/2006/relationships/tags" Target="../tags/tag151.xml"/><Relationship Id="rId15" Type="http://schemas.openxmlformats.org/officeDocument/2006/relationships/image" Target="../media/image165.png"/><Relationship Id="rId10" Type="http://schemas.openxmlformats.org/officeDocument/2006/relationships/image" Target="../media/image28.png"/><Relationship Id="rId19" Type="http://schemas.openxmlformats.org/officeDocument/2006/relationships/slide" Target="slide34.xml"/><Relationship Id="rId4" Type="http://schemas.openxmlformats.org/officeDocument/2006/relationships/audio" Target="../media/media72.mp3"/><Relationship Id="rId9" Type="http://schemas.openxmlformats.org/officeDocument/2006/relationships/slideLayout" Target="../slideLayouts/slideLayout1.xml"/><Relationship Id="rId14" Type="http://schemas.openxmlformats.org/officeDocument/2006/relationships/image" Target="../media/image164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169.png"/><Relationship Id="rId3" Type="http://schemas.openxmlformats.org/officeDocument/2006/relationships/tags" Target="../tags/tag155.xml"/><Relationship Id="rId7" Type="http://schemas.openxmlformats.org/officeDocument/2006/relationships/slideLayout" Target="../slideLayouts/slideLayout1.xml"/><Relationship Id="rId12" Type="http://schemas.openxmlformats.org/officeDocument/2006/relationships/image" Target="../media/image168.png"/><Relationship Id="rId17" Type="http://schemas.openxmlformats.org/officeDocument/2006/relationships/image" Target="../media/image33.png"/><Relationship Id="rId2" Type="http://schemas.openxmlformats.org/officeDocument/2006/relationships/audio" Target="../media/media73.mp3"/><Relationship Id="rId16" Type="http://schemas.openxmlformats.org/officeDocument/2006/relationships/slide" Target="slide35.xml"/><Relationship Id="rId1" Type="http://schemas.microsoft.com/office/2007/relationships/media" Target="../media/media73.mp3"/><Relationship Id="rId6" Type="http://schemas.openxmlformats.org/officeDocument/2006/relationships/tags" Target="../tags/tag158.xml"/><Relationship Id="rId11" Type="http://schemas.openxmlformats.org/officeDocument/2006/relationships/image" Target="../media/image167.png"/><Relationship Id="rId5" Type="http://schemas.openxmlformats.org/officeDocument/2006/relationships/tags" Target="../tags/tag157.xml"/><Relationship Id="rId15" Type="http://schemas.openxmlformats.org/officeDocument/2006/relationships/image" Target="../media/image32.png"/><Relationship Id="rId10" Type="http://schemas.openxmlformats.org/officeDocument/2006/relationships/image" Target="../media/image29.png"/><Relationship Id="rId4" Type="http://schemas.openxmlformats.org/officeDocument/2006/relationships/tags" Target="../tags/tag156.xml"/><Relationship Id="rId9" Type="http://schemas.openxmlformats.org/officeDocument/2006/relationships/slide" Target="slide1.xml"/><Relationship Id="rId14" Type="http://schemas.openxmlformats.org/officeDocument/2006/relationships/slide" Target="slide33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3.png"/><Relationship Id="rId3" Type="http://schemas.openxmlformats.org/officeDocument/2006/relationships/tags" Target="../tags/tag161.xml"/><Relationship Id="rId7" Type="http://schemas.openxmlformats.org/officeDocument/2006/relationships/slide" Target="slide1.xml"/><Relationship Id="rId12" Type="http://schemas.openxmlformats.org/officeDocument/2006/relationships/image" Target="../media/image32.png"/><Relationship Id="rId2" Type="http://schemas.openxmlformats.org/officeDocument/2006/relationships/tags" Target="../tags/tag160.xml"/><Relationship Id="rId1" Type="http://schemas.openxmlformats.org/officeDocument/2006/relationships/tags" Target="../tags/tag159.xml"/><Relationship Id="rId6" Type="http://schemas.openxmlformats.org/officeDocument/2006/relationships/image" Target="../media/image28.png"/><Relationship Id="rId11" Type="http://schemas.openxmlformats.org/officeDocument/2006/relationships/slide" Target="slide34.xml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171.png"/><Relationship Id="rId4" Type="http://schemas.openxmlformats.org/officeDocument/2006/relationships/tags" Target="../tags/tag162.xml"/><Relationship Id="rId9" Type="http://schemas.openxmlformats.org/officeDocument/2006/relationships/image" Target="../media/image170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3.png"/><Relationship Id="rId3" Type="http://schemas.openxmlformats.org/officeDocument/2006/relationships/tags" Target="../tags/tag165.xml"/><Relationship Id="rId7" Type="http://schemas.openxmlformats.org/officeDocument/2006/relationships/slide" Target="slide1.xml"/><Relationship Id="rId12" Type="http://schemas.openxmlformats.org/officeDocument/2006/relationships/slide" Target="slide37.xml"/><Relationship Id="rId2" Type="http://schemas.openxmlformats.org/officeDocument/2006/relationships/tags" Target="../tags/tag164.xml"/><Relationship Id="rId1" Type="http://schemas.openxmlformats.org/officeDocument/2006/relationships/tags" Target="../tags/tag163.xml"/><Relationship Id="rId6" Type="http://schemas.openxmlformats.org/officeDocument/2006/relationships/image" Target="../media/image28.png"/><Relationship Id="rId11" Type="http://schemas.openxmlformats.org/officeDocument/2006/relationships/image" Target="../media/image32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173.png"/><Relationship Id="rId4" Type="http://schemas.openxmlformats.org/officeDocument/2006/relationships/tags" Target="../tags/tag166.xml"/><Relationship Id="rId9" Type="http://schemas.openxmlformats.org/officeDocument/2006/relationships/image" Target="../media/image172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3.png"/><Relationship Id="rId3" Type="http://schemas.openxmlformats.org/officeDocument/2006/relationships/tags" Target="../tags/tag169.xml"/><Relationship Id="rId7" Type="http://schemas.openxmlformats.org/officeDocument/2006/relationships/slide" Target="slide1.xml"/><Relationship Id="rId12" Type="http://schemas.openxmlformats.org/officeDocument/2006/relationships/image" Target="../media/image32.png"/><Relationship Id="rId2" Type="http://schemas.openxmlformats.org/officeDocument/2006/relationships/tags" Target="../tags/tag168.xml"/><Relationship Id="rId1" Type="http://schemas.openxmlformats.org/officeDocument/2006/relationships/tags" Target="../tags/tag167.xml"/><Relationship Id="rId6" Type="http://schemas.openxmlformats.org/officeDocument/2006/relationships/image" Target="../media/image28.png"/><Relationship Id="rId11" Type="http://schemas.openxmlformats.org/officeDocument/2006/relationships/slide" Target="slide36.xml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174.png"/><Relationship Id="rId4" Type="http://schemas.openxmlformats.org/officeDocument/2006/relationships/tags" Target="../tags/tag170.xml"/><Relationship Id="rId9" Type="http://schemas.openxmlformats.org/officeDocument/2006/relationships/image" Target="../media/image17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nasayfa">
    <p:bg>
      <p:bgPr>
        <a:blipFill>
          <a:blip r:embed="rId2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/>
          </p:cNvPicPr>
          <p:nvPr>
            <p:custDataLst>
              <p:tags r:id="rId1"/>
            </p:custDataLst>
          </p:nvPr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20900"/>
            <a:ext cx="4064000" cy="825500"/>
          </a:xfrm>
          <a:prstGeom prst="rect">
            <a:avLst/>
          </a:prstGeom>
        </p:spPr>
      </p:pic>
      <p:pic>
        <p:nvPicPr>
          <p:cNvPr id="5" name="Resim 4">
            <a:hlinkClick r:id="rId30" action="ppaction://hlinksldjump"/>
          </p:cNvPr>
          <p:cNvPicPr>
            <a:picLocks/>
          </p:cNvPicPr>
          <p:nvPr>
            <p:custDataLst>
              <p:tags r:id="rId2"/>
            </p:custDataLst>
          </p:nvPr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46400"/>
            <a:ext cx="4064000" cy="863600"/>
          </a:xfrm>
          <a:prstGeom prst="rect">
            <a:avLst/>
          </a:prstGeom>
        </p:spPr>
      </p:pic>
      <p:pic>
        <p:nvPicPr>
          <p:cNvPr id="6" name="Resim 5">
            <a:hlinkClick r:id="rId32" action="ppaction://hlinksldjump"/>
          </p:cNvPr>
          <p:cNvPicPr>
            <a:picLocks/>
          </p:cNvPicPr>
          <p:nvPr>
            <p:custDataLst>
              <p:tags r:id="rId3"/>
            </p:custDataLst>
          </p:nvPr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0"/>
            <a:ext cx="4064000" cy="952500"/>
          </a:xfrm>
          <a:prstGeom prst="rect">
            <a:avLst/>
          </a:prstGeom>
        </p:spPr>
      </p:pic>
      <p:pic>
        <p:nvPicPr>
          <p:cNvPr id="7" name="Resim 6">
            <a:hlinkClick r:id="rId34" action="ppaction://hlinksldjump"/>
          </p:cNvPr>
          <p:cNvPicPr>
            <a:picLocks/>
          </p:cNvPicPr>
          <p:nvPr>
            <p:custDataLst>
              <p:tags r:id="rId4"/>
            </p:custDataLst>
          </p:nvPr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62500"/>
            <a:ext cx="4064000" cy="914400"/>
          </a:xfrm>
          <a:prstGeom prst="rect">
            <a:avLst/>
          </a:prstGeom>
        </p:spPr>
      </p:pic>
      <p:pic>
        <p:nvPicPr>
          <p:cNvPr id="8" name="Resim 7">
            <a:hlinkClick r:id="rId36" action="ppaction://hlinksldjump"/>
          </p:cNvPr>
          <p:cNvPicPr>
            <a:picLocks/>
          </p:cNvPicPr>
          <p:nvPr>
            <p:custDataLst>
              <p:tags r:id="rId5"/>
            </p:custDataLst>
          </p:nvPr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76900"/>
            <a:ext cx="4064000" cy="914400"/>
          </a:xfrm>
          <a:prstGeom prst="rect">
            <a:avLst/>
          </a:prstGeom>
        </p:spPr>
      </p:pic>
      <p:pic>
        <p:nvPicPr>
          <p:cNvPr id="9" name="Resim 8"/>
          <p:cNvPicPr>
            <a:picLocks/>
          </p:cNvPicPr>
          <p:nvPr>
            <p:custDataLst>
              <p:tags r:id="rId6"/>
            </p:custDataLst>
          </p:nvPr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000" y="2120900"/>
            <a:ext cx="4064000" cy="850900"/>
          </a:xfrm>
          <a:prstGeom prst="rect">
            <a:avLst/>
          </a:prstGeom>
        </p:spPr>
      </p:pic>
      <p:pic>
        <p:nvPicPr>
          <p:cNvPr id="10" name="Resim 9">
            <a:hlinkClick r:id="rId39" action="ppaction://hlinksldjump"/>
          </p:cNvPr>
          <p:cNvPicPr>
            <a:picLocks/>
          </p:cNvPicPr>
          <p:nvPr>
            <p:custDataLst>
              <p:tags r:id="rId7"/>
            </p:custDataLst>
          </p:nvPr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000" y="2971800"/>
            <a:ext cx="4064000" cy="914400"/>
          </a:xfrm>
          <a:prstGeom prst="rect">
            <a:avLst/>
          </a:prstGeom>
        </p:spPr>
      </p:pic>
      <p:pic>
        <p:nvPicPr>
          <p:cNvPr id="11" name="Resim 10">
            <a:hlinkClick r:id="rId41" action="ppaction://hlinksldjump"/>
          </p:cNvPr>
          <p:cNvPicPr>
            <a:picLocks/>
          </p:cNvPicPr>
          <p:nvPr>
            <p:custDataLst>
              <p:tags r:id="rId8"/>
            </p:custDataLst>
          </p:nvPr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000" y="3886200"/>
            <a:ext cx="4064000" cy="965200"/>
          </a:xfrm>
          <a:prstGeom prst="rect">
            <a:avLst/>
          </a:prstGeom>
        </p:spPr>
      </p:pic>
      <p:pic>
        <p:nvPicPr>
          <p:cNvPr id="12" name="Resim 11">
            <a:hlinkClick r:id="rId43" action="ppaction://hlinksldjump"/>
          </p:cNvPr>
          <p:cNvPicPr>
            <a:picLocks/>
          </p:cNvPicPr>
          <p:nvPr>
            <p:custDataLst>
              <p:tags r:id="rId9"/>
            </p:custDataLst>
          </p:nvPr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000" y="4851400"/>
            <a:ext cx="4064000" cy="939800"/>
          </a:xfrm>
          <a:prstGeom prst="rect">
            <a:avLst/>
          </a:prstGeom>
        </p:spPr>
      </p:pic>
      <p:pic>
        <p:nvPicPr>
          <p:cNvPr id="13" name="Resim 12">
            <a:hlinkClick r:id="rId45" action="ppaction://hlinksldjump"/>
          </p:cNvPr>
          <p:cNvPicPr>
            <a:picLocks/>
          </p:cNvPicPr>
          <p:nvPr>
            <p:custDataLst>
              <p:tags r:id="rId10"/>
            </p:custDataLst>
          </p:nvPr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000" y="5791200"/>
            <a:ext cx="4064000" cy="977900"/>
          </a:xfrm>
          <a:prstGeom prst="rect">
            <a:avLst/>
          </a:prstGeom>
        </p:spPr>
      </p:pic>
      <p:pic>
        <p:nvPicPr>
          <p:cNvPr id="14" name="Resim 13">
            <a:hlinkClick r:id="rId47" action="ppaction://hlinksldjump"/>
          </p:cNvPr>
          <p:cNvPicPr>
            <a:picLocks/>
          </p:cNvPicPr>
          <p:nvPr>
            <p:custDataLst>
              <p:tags r:id="rId11"/>
            </p:custDataLst>
          </p:nvPr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000" y="6769100"/>
            <a:ext cx="4064000" cy="901700"/>
          </a:xfrm>
          <a:prstGeom prst="rect">
            <a:avLst/>
          </a:prstGeom>
        </p:spPr>
      </p:pic>
      <p:pic>
        <p:nvPicPr>
          <p:cNvPr id="15" name="Resim 14">
            <a:hlinkClick r:id="" action="ppaction://noaction"/>
          </p:cNvPr>
          <p:cNvPicPr>
            <a:picLocks/>
          </p:cNvPicPr>
          <p:nvPr>
            <p:custDataLst>
              <p:tags r:id="rId12"/>
            </p:custDataLst>
          </p:nvPr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000" y="7670800"/>
            <a:ext cx="4064000" cy="1041400"/>
          </a:xfrm>
          <a:prstGeom prst="rect">
            <a:avLst/>
          </a:prstGeom>
        </p:spPr>
      </p:pic>
      <p:pic>
        <p:nvPicPr>
          <p:cNvPr id="16" name="Resim 15">
            <a:hlinkClick r:id="" action="ppaction://noaction"/>
          </p:cNvPr>
          <p:cNvPicPr>
            <a:picLocks/>
          </p:cNvPicPr>
          <p:nvPr>
            <p:custDataLst>
              <p:tags r:id="rId13"/>
            </p:custDataLst>
          </p:nvPr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000" y="8712200"/>
            <a:ext cx="4064000" cy="1003300"/>
          </a:xfrm>
          <a:prstGeom prst="rect">
            <a:avLst/>
          </a:prstGeom>
        </p:spPr>
      </p:pic>
      <p:pic>
        <p:nvPicPr>
          <p:cNvPr id="17" name="Resim 16"/>
          <p:cNvPicPr>
            <a:picLocks/>
          </p:cNvPicPr>
          <p:nvPr>
            <p:custDataLst>
              <p:tags r:id="rId14"/>
            </p:custDataLst>
          </p:nvPr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2120900"/>
            <a:ext cx="4064000" cy="850900"/>
          </a:xfrm>
          <a:prstGeom prst="rect">
            <a:avLst/>
          </a:prstGeom>
        </p:spPr>
      </p:pic>
      <p:pic>
        <p:nvPicPr>
          <p:cNvPr id="18" name="Resim 17">
            <a:hlinkClick r:id="" action="ppaction://noaction"/>
          </p:cNvPr>
          <p:cNvPicPr>
            <a:picLocks/>
          </p:cNvPicPr>
          <p:nvPr>
            <p:custDataLst>
              <p:tags r:id="rId15"/>
            </p:custDataLst>
          </p:nvPr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2971800"/>
            <a:ext cx="4064000" cy="889000"/>
          </a:xfrm>
          <a:prstGeom prst="rect">
            <a:avLst/>
          </a:prstGeom>
        </p:spPr>
      </p:pic>
      <p:pic>
        <p:nvPicPr>
          <p:cNvPr id="19" name="Resim 18">
            <a:hlinkClick r:id="" action="ppaction://noaction"/>
          </p:cNvPr>
          <p:cNvPicPr>
            <a:picLocks/>
          </p:cNvPicPr>
          <p:nvPr>
            <p:custDataLst>
              <p:tags r:id="rId16"/>
            </p:custDataLst>
          </p:nvPr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3860800"/>
            <a:ext cx="4064000" cy="939800"/>
          </a:xfrm>
          <a:prstGeom prst="rect">
            <a:avLst/>
          </a:prstGeom>
        </p:spPr>
      </p:pic>
      <p:pic>
        <p:nvPicPr>
          <p:cNvPr id="20" name="Resim 19">
            <a:hlinkClick r:id="" action="ppaction://noaction"/>
          </p:cNvPr>
          <p:cNvPicPr>
            <a:picLocks/>
          </p:cNvPicPr>
          <p:nvPr>
            <p:custDataLst>
              <p:tags r:id="rId17"/>
            </p:custDataLst>
          </p:nvPr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4800600"/>
            <a:ext cx="4064000" cy="990600"/>
          </a:xfrm>
          <a:prstGeom prst="rect">
            <a:avLst/>
          </a:prstGeom>
        </p:spPr>
      </p:pic>
      <p:pic>
        <p:nvPicPr>
          <p:cNvPr id="21" name="Resim 20">
            <a:hlinkClick r:id="" action="ppaction://noaction"/>
          </p:cNvPr>
          <p:cNvPicPr>
            <a:picLocks/>
          </p:cNvPicPr>
          <p:nvPr>
            <p:custDataLst>
              <p:tags r:id="rId18"/>
            </p:custDataLst>
          </p:nvPr>
        </p:nvPicPr>
        <p:blipFill>
          <a:blip r:embed="rId5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5791200"/>
            <a:ext cx="4064000" cy="838200"/>
          </a:xfrm>
          <a:prstGeom prst="rect">
            <a:avLst/>
          </a:prstGeom>
        </p:spPr>
      </p:pic>
      <p:pic>
        <p:nvPicPr>
          <p:cNvPr id="22" name="Resim 21">
            <a:hlinkClick r:id="rId30" action="ppaction://hlinksldjump"/>
          </p:cNvPr>
          <p:cNvPicPr>
            <a:picLocks/>
          </p:cNvPicPr>
          <p:nvPr>
            <p:custDataLst>
              <p:tags r:id="rId19"/>
            </p:custDataLst>
          </p:nvPr>
        </p:nvPicPr>
        <p:blipFill>
          <a:blip r:embed="rId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6629400"/>
            <a:ext cx="4064000" cy="1003300"/>
          </a:xfrm>
          <a:prstGeom prst="rect">
            <a:avLst/>
          </a:prstGeom>
        </p:spPr>
      </p:pic>
      <p:pic>
        <p:nvPicPr>
          <p:cNvPr id="23" name="Resim 22"/>
          <p:cNvPicPr>
            <a:picLocks/>
          </p:cNvPicPr>
          <p:nvPr>
            <p:custDataLst>
              <p:tags r:id="rId20"/>
            </p:custDataLst>
          </p:nvPr>
        </p:nvPicPr>
        <p:blipFill>
          <a:blip r:embed="rId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0" y="2120900"/>
            <a:ext cx="3937000" cy="850900"/>
          </a:xfrm>
          <a:prstGeom prst="rect">
            <a:avLst/>
          </a:prstGeom>
        </p:spPr>
      </p:pic>
      <p:pic>
        <p:nvPicPr>
          <p:cNvPr id="24" name="Resim 23">
            <a:hlinkClick r:id="rId32" action="ppaction://hlinksldjump"/>
          </p:cNvPr>
          <p:cNvPicPr>
            <a:picLocks/>
          </p:cNvPicPr>
          <p:nvPr>
            <p:custDataLst>
              <p:tags r:id="rId21"/>
            </p:custDataLst>
          </p:nvPr>
        </p:nvPicPr>
        <p:blipFill>
          <a:blip r:embed="rId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0" y="2971800"/>
            <a:ext cx="3937000" cy="838200"/>
          </a:xfrm>
          <a:prstGeom prst="rect">
            <a:avLst/>
          </a:prstGeom>
        </p:spPr>
      </p:pic>
      <p:pic>
        <p:nvPicPr>
          <p:cNvPr id="25" name="Resim 24">
            <a:hlinkClick r:id="rId59" action="ppaction://hlinksldjump"/>
          </p:cNvPr>
          <p:cNvPicPr>
            <a:picLocks/>
          </p:cNvPicPr>
          <p:nvPr>
            <p:custDataLst>
              <p:tags r:id="rId22"/>
            </p:custDataLst>
          </p:nvPr>
        </p:nvPicPr>
        <p:blipFill>
          <a:blip r:embed="rId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0" y="3810000"/>
            <a:ext cx="3937000" cy="838200"/>
          </a:xfrm>
          <a:prstGeom prst="rect">
            <a:avLst/>
          </a:prstGeom>
        </p:spPr>
      </p:pic>
      <p:pic>
        <p:nvPicPr>
          <p:cNvPr id="26" name="Resim 25">
            <a:hlinkClick r:id="rId61" action="ppaction://hlinksldjump"/>
          </p:cNvPr>
          <p:cNvPicPr>
            <a:picLocks/>
          </p:cNvPicPr>
          <p:nvPr>
            <p:custDataLst>
              <p:tags r:id="rId23"/>
            </p:custDataLst>
          </p:nvPr>
        </p:nvPicPr>
        <p:blipFill>
          <a:blip r:embed="rId6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0" y="4648200"/>
            <a:ext cx="3937000" cy="838200"/>
          </a:xfrm>
          <a:prstGeom prst="rect">
            <a:avLst/>
          </a:prstGeom>
        </p:spPr>
      </p:pic>
      <p:pic>
        <p:nvPicPr>
          <p:cNvPr id="27" name="Resim 26">
            <a:hlinkClick r:id="rId63" action="ppaction://hlinksldjump"/>
          </p:cNvPr>
          <p:cNvPicPr>
            <a:picLocks/>
          </p:cNvPicPr>
          <p:nvPr>
            <p:custDataLst>
              <p:tags r:id="rId24"/>
            </p:custDataLst>
          </p:nvPr>
        </p:nvPicPr>
        <p:blipFill>
          <a:blip r:embed="rId6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0" y="5486400"/>
            <a:ext cx="3937000" cy="838200"/>
          </a:xfrm>
          <a:prstGeom prst="rect">
            <a:avLst/>
          </a:prstGeom>
        </p:spPr>
      </p:pic>
      <p:pic>
        <p:nvPicPr>
          <p:cNvPr id="28" name="Resim 27">
            <a:hlinkClick r:id="rId65" action="ppaction://hlinksldjump"/>
          </p:cNvPr>
          <p:cNvPicPr>
            <a:picLocks/>
          </p:cNvPicPr>
          <p:nvPr>
            <p:custDataLst>
              <p:tags r:id="rId25"/>
            </p:custDataLst>
          </p:nvPr>
        </p:nvPicPr>
        <p:blipFill>
          <a:blip r:embed="rId6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0" y="6324600"/>
            <a:ext cx="3937000" cy="838200"/>
          </a:xfrm>
          <a:prstGeom prst="rect">
            <a:avLst/>
          </a:prstGeom>
        </p:spPr>
      </p:pic>
      <p:pic>
        <p:nvPicPr>
          <p:cNvPr id="29" name="Resim 28">
            <a:hlinkClick r:id="rId47" action="ppaction://hlinksldjump"/>
          </p:cNvPr>
          <p:cNvPicPr>
            <a:picLocks/>
          </p:cNvPicPr>
          <p:nvPr>
            <p:custDataLst>
              <p:tags r:id="rId26"/>
            </p:custDataLst>
          </p:nvPr>
        </p:nvPicPr>
        <p:blipFill>
          <a:blip r:embed="rId6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0" y="7162800"/>
            <a:ext cx="3810000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846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3.5-1">
    <p:bg>
      <p:bgPr>
        <a:blipFill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hlinkClick r:id="rId7" action="ppaction://hlinksldjump"/>
          </p:cNvPr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2700"/>
            <a:ext cx="3009900" cy="1485900"/>
          </a:xfrm>
          <a:prstGeom prst="rect">
            <a:avLst/>
          </a:prstGeom>
        </p:spPr>
      </p:pic>
      <p:pic>
        <p:nvPicPr>
          <p:cNvPr id="5" name="Resim 4">
            <a:hlinkClick r:id="rId7" action="ppaction://hlinksldjump"/>
          </p:cNvPr>
          <p:cNvPicPr>
            <a:picLocks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2700"/>
            <a:ext cx="13246100" cy="1485900"/>
          </a:xfrm>
          <a:prstGeom prst="rect">
            <a:avLst/>
          </a:prstGeom>
        </p:spPr>
      </p:pic>
      <p:pic>
        <p:nvPicPr>
          <p:cNvPr id="6" name="Resim 5"/>
          <p:cNvPicPr>
            <a:picLocks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498600"/>
            <a:ext cx="16256000" cy="8674100"/>
          </a:xfrm>
          <a:prstGeom prst="rect">
            <a:avLst/>
          </a:prstGeom>
        </p:spPr>
      </p:pic>
      <p:pic>
        <p:nvPicPr>
          <p:cNvPr id="7" name="Resim 6">
            <a:hlinkClick r:id="rId7" action="ppaction://hlinksldjump"/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9271000"/>
            <a:ext cx="762000" cy="762000"/>
          </a:xfrm>
          <a:prstGeom prst="rect">
            <a:avLst/>
          </a:prstGeom>
        </p:spPr>
      </p:pic>
      <p:pic>
        <p:nvPicPr>
          <p:cNvPr id="8" name="Resim 7">
            <a:hlinkClick r:id="rId7" action="ppaction://hlinksldjump"/>
          </p:cNvPr>
          <p:cNvPicPr>
            <a:picLocks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0" y="9271000"/>
            <a:ext cx="762000" cy="762000"/>
          </a:xfrm>
          <a:prstGeom prst="rect">
            <a:avLst/>
          </a:prstGeom>
        </p:spPr>
      </p:pic>
      <p:pic>
        <p:nvPicPr>
          <p:cNvPr id="9" name="Resim 8">
            <a:hlinkClick r:id="rId12" action="ppaction://hlinksldjump"/>
          </p:cNvPr>
          <p:cNvPicPr>
            <a:picLocks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9271000"/>
            <a:ext cx="762000" cy="762000"/>
          </a:xfrm>
          <a:prstGeom prst="rect">
            <a:avLst/>
          </a:prstGeom>
        </p:spPr>
      </p:pic>
      <p:pic>
        <p:nvPicPr>
          <p:cNvPr id="10" name="Resim 9">
            <a:hlinkClick r:id="rId12" action="ppaction://hlinksldjump"/>
          </p:cNvPr>
          <p:cNvPicPr>
            <a:picLocks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0" y="9271000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9587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3.5-2">
    <p:bg>
      <p:bgPr>
        <a:blipFill>
          <a:blip r:embed="rId1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hlinkClick r:id="rId17" action="ppaction://hlinksldjump"/>
          </p:cNvPr>
          <p:cNvPicPr>
            <a:picLocks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2700"/>
            <a:ext cx="3009900" cy="1485900"/>
          </a:xfrm>
          <a:prstGeom prst="rect">
            <a:avLst/>
          </a:prstGeom>
        </p:spPr>
      </p:pic>
      <p:pic>
        <p:nvPicPr>
          <p:cNvPr id="5" name="Resim 4">
            <a:hlinkClick r:id="rId17" action="ppaction://hlinksldjump"/>
          </p:cNvPr>
          <p:cNvPicPr>
            <a:picLocks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2700"/>
            <a:ext cx="13246100" cy="1485900"/>
          </a:xfrm>
          <a:prstGeom prst="rect">
            <a:avLst/>
          </a:prstGeom>
        </p:spPr>
      </p:pic>
      <p:pic>
        <p:nvPicPr>
          <p:cNvPr id="6" name="Resim 5"/>
          <p:cNvPicPr>
            <a:picLocks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5500" y="4870450"/>
            <a:ext cx="1905000" cy="1905000"/>
          </a:xfrm>
          <a:prstGeom prst="rect">
            <a:avLst/>
          </a:prstGeom>
        </p:spPr>
      </p:pic>
      <p:pic>
        <p:nvPicPr>
          <p:cNvPr id="7" name="3.5.1-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10985500" y="4870450"/>
            <a:ext cx="1905000" cy="1905000"/>
          </a:xfrm>
          <a:prstGeom prst="rect">
            <a:avLst/>
          </a:prstGeom>
        </p:spPr>
      </p:pic>
      <p:pic>
        <p:nvPicPr>
          <p:cNvPr id="8" name="Resim 7"/>
          <p:cNvPicPr>
            <a:picLocks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500" y="4870450"/>
            <a:ext cx="1905000" cy="1905000"/>
          </a:xfrm>
          <a:prstGeom prst="rect">
            <a:avLst/>
          </a:prstGeom>
        </p:spPr>
      </p:pic>
      <p:pic>
        <p:nvPicPr>
          <p:cNvPr id="9" name="3.5.1-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9080500" y="4870450"/>
            <a:ext cx="1905000" cy="1905000"/>
          </a:xfrm>
          <a:prstGeom prst="rect">
            <a:avLst/>
          </a:prstGeom>
        </p:spPr>
      </p:pic>
      <p:pic>
        <p:nvPicPr>
          <p:cNvPr id="10" name="Resim 9"/>
          <p:cNvPicPr>
            <a:picLocks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5500" y="4870450"/>
            <a:ext cx="1905000" cy="1905000"/>
          </a:xfrm>
          <a:prstGeom prst="rect">
            <a:avLst/>
          </a:prstGeom>
        </p:spPr>
      </p:pic>
      <p:pic>
        <p:nvPicPr>
          <p:cNvPr id="11" name="3.5.1-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7175500" y="4870450"/>
            <a:ext cx="1905000" cy="1905000"/>
          </a:xfrm>
          <a:prstGeom prst="rect">
            <a:avLst/>
          </a:prstGeom>
        </p:spPr>
      </p:pic>
      <p:pic>
        <p:nvPicPr>
          <p:cNvPr id="12" name="Resim 11"/>
          <p:cNvPicPr>
            <a:picLocks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0500" y="4870450"/>
            <a:ext cx="1905000" cy="1905000"/>
          </a:xfrm>
          <a:prstGeom prst="rect">
            <a:avLst/>
          </a:prstGeom>
        </p:spPr>
      </p:pic>
      <p:pic>
        <p:nvPicPr>
          <p:cNvPr id="13" name="3.5.1-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5270500" y="4870450"/>
            <a:ext cx="1905000" cy="1905000"/>
          </a:xfrm>
          <a:prstGeom prst="rect">
            <a:avLst/>
          </a:prstGeom>
        </p:spPr>
      </p:pic>
      <p:pic>
        <p:nvPicPr>
          <p:cNvPr id="14" name="Resim 13"/>
          <p:cNvPicPr>
            <a:picLocks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5500" y="4870450"/>
            <a:ext cx="1905000" cy="1905000"/>
          </a:xfrm>
          <a:prstGeom prst="rect">
            <a:avLst/>
          </a:prstGeom>
        </p:spPr>
      </p:pic>
      <p:pic>
        <p:nvPicPr>
          <p:cNvPr id="15" name="3.5.1-5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3365500" y="4870450"/>
            <a:ext cx="1905000" cy="1905000"/>
          </a:xfrm>
          <a:prstGeom prst="rect">
            <a:avLst/>
          </a:prstGeom>
        </p:spPr>
      </p:pic>
      <p:pic>
        <p:nvPicPr>
          <p:cNvPr id="16" name="Resim 15">
            <a:hlinkClick r:id="rId26" action="ppaction://hlinksldjump"/>
          </p:cNvPr>
          <p:cNvPicPr>
            <a:picLocks/>
          </p:cNvPicPr>
          <p:nvPr>
            <p:custDataLst>
              <p:tags r:id="rId11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9271000"/>
            <a:ext cx="762000" cy="762000"/>
          </a:xfrm>
          <a:prstGeom prst="rect">
            <a:avLst/>
          </a:prstGeom>
        </p:spPr>
      </p:pic>
      <p:pic>
        <p:nvPicPr>
          <p:cNvPr id="17" name="Resim 16">
            <a:hlinkClick r:id="rId26" action="ppaction://hlinksldjump"/>
          </p:cNvPr>
          <p:cNvPicPr>
            <a:picLocks/>
          </p:cNvPicPr>
          <p:nvPr>
            <p:custDataLst>
              <p:tags r:id="rId12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0" y="9271000"/>
            <a:ext cx="762000" cy="762000"/>
          </a:xfrm>
          <a:prstGeom prst="rect">
            <a:avLst/>
          </a:prstGeom>
        </p:spPr>
      </p:pic>
      <p:pic>
        <p:nvPicPr>
          <p:cNvPr id="18" name="Resim 17">
            <a:hlinkClick r:id="rId17" action="ppaction://hlinksldjump"/>
          </p:cNvPr>
          <p:cNvPicPr>
            <a:picLocks/>
          </p:cNvPicPr>
          <p:nvPr>
            <p:custDataLst>
              <p:tags r:id="rId13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9271000"/>
            <a:ext cx="762000" cy="762000"/>
          </a:xfrm>
          <a:prstGeom prst="rect">
            <a:avLst/>
          </a:prstGeom>
        </p:spPr>
      </p:pic>
      <p:pic>
        <p:nvPicPr>
          <p:cNvPr id="19" name="Resim 18">
            <a:hlinkClick r:id="rId17" action="ppaction://hlinksldjump"/>
          </p:cNvPr>
          <p:cNvPicPr>
            <a:picLocks/>
          </p:cNvPicPr>
          <p:nvPr>
            <p:custDataLst>
              <p:tags r:id="rId14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0" y="9271000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313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6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80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514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3213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7575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4.1-1">
    <p:bg>
      <p:bgPr>
        <a:blipFill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hlinkClick r:id="rId7" action="ppaction://hlinksldjump"/>
          </p:cNvPr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2700"/>
            <a:ext cx="3009900" cy="1485900"/>
          </a:xfrm>
          <a:prstGeom prst="rect">
            <a:avLst/>
          </a:prstGeom>
        </p:spPr>
      </p:pic>
      <p:pic>
        <p:nvPicPr>
          <p:cNvPr id="5" name="Resim 4">
            <a:hlinkClick r:id="rId7" action="ppaction://hlinksldjump"/>
          </p:cNvPr>
          <p:cNvPicPr>
            <a:picLocks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2700"/>
            <a:ext cx="13246100" cy="1485900"/>
          </a:xfrm>
          <a:prstGeom prst="rect">
            <a:avLst/>
          </a:prstGeom>
        </p:spPr>
      </p:pic>
      <p:pic>
        <p:nvPicPr>
          <p:cNvPr id="6" name="Resim 5"/>
          <p:cNvPicPr>
            <a:picLocks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498600"/>
            <a:ext cx="16256000" cy="8674100"/>
          </a:xfrm>
          <a:prstGeom prst="rect">
            <a:avLst/>
          </a:prstGeom>
        </p:spPr>
      </p:pic>
      <p:pic>
        <p:nvPicPr>
          <p:cNvPr id="7" name="Resim 6">
            <a:hlinkClick r:id="rId7" action="ppaction://hlinksldjump"/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9271000"/>
            <a:ext cx="762000" cy="762000"/>
          </a:xfrm>
          <a:prstGeom prst="rect">
            <a:avLst/>
          </a:prstGeom>
        </p:spPr>
      </p:pic>
      <p:pic>
        <p:nvPicPr>
          <p:cNvPr id="8" name="Resim 7">
            <a:hlinkClick r:id="rId7" action="ppaction://hlinksldjump"/>
          </p:cNvPr>
          <p:cNvPicPr>
            <a:picLocks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0" y="9271000"/>
            <a:ext cx="762000" cy="762000"/>
          </a:xfrm>
          <a:prstGeom prst="rect">
            <a:avLst/>
          </a:prstGeom>
        </p:spPr>
      </p:pic>
      <p:pic>
        <p:nvPicPr>
          <p:cNvPr id="9" name="Resim 8">
            <a:hlinkClick r:id="rId12" action="ppaction://hlinksldjump"/>
          </p:cNvPr>
          <p:cNvPicPr>
            <a:picLocks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9271000"/>
            <a:ext cx="762000" cy="762000"/>
          </a:xfrm>
          <a:prstGeom prst="rect">
            <a:avLst/>
          </a:prstGeom>
        </p:spPr>
      </p:pic>
      <p:pic>
        <p:nvPicPr>
          <p:cNvPr id="10" name="Resim 9">
            <a:hlinkClick r:id="rId12" action="ppaction://hlinksldjump"/>
          </p:cNvPr>
          <p:cNvPicPr>
            <a:picLocks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0" y="9271000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7872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4.1-2">
    <p:bg>
      <p:bgPr>
        <a:blipFill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hlinkClick r:id="rId7" action="ppaction://hlinksldjump"/>
          </p:cNvPr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2700"/>
            <a:ext cx="3009900" cy="1485900"/>
          </a:xfrm>
          <a:prstGeom prst="rect">
            <a:avLst/>
          </a:prstGeom>
        </p:spPr>
      </p:pic>
      <p:pic>
        <p:nvPicPr>
          <p:cNvPr id="5" name="Resim 4">
            <a:hlinkClick r:id="rId7" action="ppaction://hlinksldjump"/>
          </p:cNvPr>
          <p:cNvPicPr>
            <a:picLocks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2700"/>
            <a:ext cx="13246100" cy="1485900"/>
          </a:xfrm>
          <a:prstGeom prst="rect">
            <a:avLst/>
          </a:prstGeom>
        </p:spPr>
      </p:pic>
      <p:pic>
        <p:nvPicPr>
          <p:cNvPr id="6" name="Resim 5"/>
          <p:cNvPicPr>
            <a:picLocks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498600"/>
            <a:ext cx="16256000" cy="8674100"/>
          </a:xfrm>
          <a:prstGeom prst="rect">
            <a:avLst/>
          </a:prstGeom>
        </p:spPr>
      </p:pic>
      <p:pic>
        <p:nvPicPr>
          <p:cNvPr id="7" name="Resim 6">
            <a:hlinkClick r:id="rId11" action="ppaction://hlinksldjump"/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9271000"/>
            <a:ext cx="762000" cy="762000"/>
          </a:xfrm>
          <a:prstGeom prst="rect">
            <a:avLst/>
          </a:prstGeom>
        </p:spPr>
      </p:pic>
      <p:pic>
        <p:nvPicPr>
          <p:cNvPr id="8" name="Resim 7">
            <a:hlinkClick r:id="rId11" action="ppaction://hlinksldjump"/>
          </p:cNvPr>
          <p:cNvPicPr>
            <a:picLocks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0" y="9271000"/>
            <a:ext cx="762000" cy="762000"/>
          </a:xfrm>
          <a:prstGeom prst="rect">
            <a:avLst/>
          </a:prstGeom>
        </p:spPr>
      </p:pic>
      <p:pic>
        <p:nvPicPr>
          <p:cNvPr id="9" name="Resim 8">
            <a:hlinkClick r:id="rId13" action="ppaction://hlinksldjump"/>
          </p:cNvPr>
          <p:cNvPicPr>
            <a:picLocks/>
          </p:cNvPicPr>
          <p:nvPr>
            <p:custDataLst>
              <p:tags r:id="rId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9271000"/>
            <a:ext cx="762000" cy="762000"/>
          </a:xfrm>
          <a:prstGeom prst="rect">
            <a:avLst/>
          </a:prstGeom>
        </p:spPr>
      </p:pic>
      <p:pic>
        <p:nvPicPr>
          <p:cNvPr id="10" name="Resim 9">
            <a:hlinkClick r:id="rId13" action="ppaction://hlinksldjump"/>
          </p:cNvPr>
          <p:cNvPicPr>
            <a:picLocks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0" y="9271000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3410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4.1-3">
    <p:bg>
      <p:bgPr>
        <a:blipFill>
          <a:blip r:embed="rId1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hlinkClick r:id="rId19" action="ppaction://hlinksldjump"/>
          </p:cNvPr>
          <p:cNvPicPr>
            <a:picLocks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2700"/>
            <a:ext cx="3009900" cy="1485900"/>
          </a:xfrm>
          <a:prstGeom prst="rect">
            <a:avLst/>
          </a:prstGeom>
        </p:spPr>
      </p:pic>
      <p:pic>
        <p:nvPicPr>
          <p:cNvPr id="5" name="Resim 4">
            <a:hlinkClick r:id="rId19" action="ppaction://hlinksldjump"/>
          </p:cNvPr>
          <p:cNvPicPr>
            <a:picLocks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2700"/>
            <a:ext cx="13246100" cy="1485900"/>
          </a:xfrm>
          <a:prstGeom prst="rect">
            <a:avLst/>
          </a:prstGeom>
        </p:spPr>
      </p:pic>
      <p:pic>
        <p:nvPicPr>
          <p:cNvPr id="6" name="Resim 5"/>
          <p:cNvPicPr>
            <a:picLocks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498600"/>
            <a:ext cx="16256000" cy="8674100"/>
          </a:xfrm>
          <a:prstGeom prst="rect">
            <a:avLst/>
          </a:prstGeom>
        </p:spPr>
      </p:pic>
      <p:pic>
        <p:nvPicPr>
          <p:cNvPr id="7" name="4.1.3-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13004799" y="8267699"/>
            <a:ext cx="1511300" cy="1422400"/>
          </a:xfrm>
          <a:prstGeom prst="rect">
            <a:avLst/>
          </a:prstGeom>
        </p:spPr>
      </p:pic>
      <p:pic>
        <p:nvPicPr>
          <p:cNvPr id="8" name="4.1.3-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10668000" y="8267700"/>
            <a:ext cx="1917700" cy="1447800"/>
          </a:xfrm>
          <a:prstGeom prst="rect">
            <a:avLst/>
          </a:prstGeom>
        </p:spPr>
      </p:pic>
      <p:pic>
        <p:nvPicPr>
          <p:cNvPr id="9" name="4.1.3-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8521699" y="8343900"/>
            <a:ext cx="1816100" cy="1536700"/>
          </a:xfrm>
          <a:prstGeom prst="rect">
            <a:avLst/>
          </a:prstGeom>
        </p:spPr>
      </p:pic>
      <p:pic>
        <p:nvPicPr>
          <p:cNvPr id="10" name="4.1.3-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6"/>
          <a:stretch>
            <a:fillRect/>
          </a:stretch>
        </p:blipFill>
        <p:spPr>
          <a:xfrm>
            <a:off x="5905500" y="8331200"/>
            <a:ext cx="2057399" cy="1574800"/>
          </a:xfrm>
          <a:prstGeom prst="rect">
            <a:avLst/>
          </a:prstGeom>
        </p:spPr>
      </p:pic>
      <p:pic>
        <p:nvPicPr>
          <p:cNvPr id="11" name="4.1.3-5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7"/>
          <a:stretch>
            <a:fillRect/>
          </a:stretch>
        </p:blipFill>
        <p:spPr>
          <a:xfrm>
            <a:off x="4178300" y="8343900"/>
            <a:ext cx="1358899" cy="1562100"/>
          </a:xfrm>
          <a:prstGeom prst="rect">
            <a:avLst/>
          </a:prstGeom>
        </p:spPr>
      </p:pic>
      <p:pic>
        <p:nvPicPr>
          <p:cNvPr id="12" name="4.1.3-6">
            <a:hlinkClick r:id="" action="ppaction://media"/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1638300" y="8343899"/>
            <a:ext cx="1943100" cy="1511300"/>
          </a:xfrm>
          <a:prstGeom prst="rect">
            <a:avLst/>
          </a:prstGeom>
        </p:spPr>
      </p:pic>
      <p:pic>
        <p:nvPicPr>
          <p:cNvPr id="13" name="Resim 12">
            <a:hlinkClick r:id="rId29" action="ppaction://hlinksldjump"/>
          </p:cNvPr>
          <p:cNvPicPr>
            <a:picLocks/>
          </p:cNvPicPr>
          <p:nvPr>
            <p:custDataLst>
              <p:tags r:id="rId13"/>
            </p:custDataLst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9271000"/>
            <a:ext cx="762000" cy="762000"/>
          </a:xfrm>
          <a:prstGeom prst="rect">
            <a:avLst/>
          </a:prstGeom>
        </p:spPr>
      </p:pic>
      <p:pic>
        <p:nvPicPr>
          <p:cNvPr id="14" name="Resim 13">
            <a:hlinkClick r:id="rId29" action="ppaction://hlinksldjump"/>
          </p:cNvPr>
          <p:cNvPicPr>
            <a:picLocks/>
          </p:cNvPicPr>
          <p:nvPr>
            <p:custDataLst>
              <p:tags r:id="rId14"/>
            </p:custDataLst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0" y="9271000"/>
            <a:ext cx="762000" cy="762000"/>
          </a:xfrm>
          <a:prstGeom prst="rect">
            <a:avLst/>
          </a:prstGeom>
        </p:spPr>
      </p:pic>
      <p:pic>
        <p:nvPicPr>
          <p:cNvPr id="15" name="Resim 14">
            <a:hlinkClick r:id="rId31" action="ppaction://hlinksldjump"/>
          </p:cNvPr>
          <p:cNvPicPr>
            <a:picLocks/>
          </p:cNvPicPr>
          <p:nvPr>
            <p:custDataLst>
              <p:tags r:id="rId15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9271000"/>
            <a:ext cx="762000" cy="762000"/>
          </a:xfrm>
          <a:prstGeom prst="rect">
            <a:avLst/>
          </a:prstGeom>
        </p:spPr>
      </p:pic>
      <p:pic>
        <p:nvPicPr>
          <p:cNvPr id="16" name="Resim 15">
            <a:hlinkClick r:id="rId31" action="ppaction://hlinksldjump"/>
          </p:cNvPr>
          <p:cNvPicPr>
            <a:picLocks/>
          </p:cNvPicPr>
          <p:nvPr>
            <p:custDataLst>
              <p:tags r:id="rId16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0" y="9271000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959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0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01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67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95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72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185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4.1-4">
    <p:bg>
      <p:bgPr>
        <a:blipFill>
          <a:blip r:embed="rId1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hlinkClick r:id="rId19" action="ppaction://hlinksldjump"/>
          </p:cNvPr>
          <p:cNvPicPr>
            <a:picLocks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2700"/>
            <a:ext cx="3009900" cy="1485900"/>
          </a:xfrm>
          <a:prstGeom prst="rect">
            <a:avLst/>
          </a:prstGeom>
        </p:spPr>
      </p:pic>
      <p:pic>
        <p:nvPicPr>
          <p:cNvPr id="5" name="Resim 4">
            <a:hlinkClick r:id="rId19" action="ppaction://hlinksldjump"/>
          </p:cNvPr>
          <p:cNvPicPr>
            <a:picLocks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2700"/>
            <a:ext cx="13246100" cy="1485900"/>
          </a:xfrm>
          <a:prstGeom prst="rect">
            <a:avLst/>
          </a:prstGeom>
        </p:spPr>
      </p:pic>
      <p:pic>
        <p:nvPicPr>
          <p:cNvPr id="6" name="Resim 5"/>
          <p:cNvPicPr>
            <a:picLocks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498600"/>
            <a:ext cx="16256000" cy="8674100"/>
          </a:xfrm>
          <a:prstGeom prst="rect">
            <a:avLst/>
          </a:prstGeom>
        </p:spPr>
      </p:pic>
      <p:pic>
        <p:nvPicPr>
          <p:cNvPr id="7" name="4.1.4-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13119101" y="7861300"/>
            <a:ext cx="1638299" cy="1727200"/>
          </a:xfrm>
          <a:prstGeom prst="rect">
            <a:avLst/>
          </a:prstGeom>
        </p:spPr>
      </p:pic>
      <p:pic>
        <p:nvPicPr>
          <p:cNvPr id="8" name="4.1.4-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10845799" y="7899399"/>
            <a:ext cx="1803401" cy="1676400"/>
          </a:xfrm>
          <a:prstGeom prst="rect">
            <a:avLst/>
          </a:prstGeom>
        </p:spPr>
      </p:pic>
      <p:pic>
        <p:nvPicPr>
          <p:cNvPr id="9" name="4.1.4-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8839199" y="8000999"/>
            <a:ext cx="1574800" cy="1727200"/>
          </a:xfrm>
          <a:prstGeom prst="rect">
            <a:avLst/>
          </a:prstGeom>
        </p:spPr>
      </p:pic>
      <p:pic>
        <p:nvPicPr>
          <p:cNvPr id="10" name="4.1.4-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6"/>
          <a:stretch>
            <a:fillRect/>
          </a:stretch>
        </p:blipFill>
        <p:spPr>
          <a:xfrm>
            <a:off x="6616699" y="8026400"/>
            <a:ext cx="1651000" cy="1689100"/>
          </a:xfrm>
          <a:prstGeom prst="rect">
            <a:avLst/>
          </a:prstGeom>
        </p:spPr>
      </p:pic>
      <p:pic>
        <p:nvPicPr>
          <p:cNvPr id="11" name="4.1.4-5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7"/>
          <a:stretch>
            <a:fillRect/>
          </a:stretch>
        </p:blipFill>
        <p:spPr>
          <a:xfrm>
            <a:off x="4305299" y="8026399"/>
            <a:ext cx="1727200" cy="1663700"/>
          </a:xfrm>
          <a:prstGeom prst="rect">
            <a:avLst/>
          </a:prstGeom>
        </p:spPr>
      </p:pic>
      <p:pic>
        <p:nvPicPr>
          <p:cNvPr id="12" name="4.1.4-6">
            <a:hlinkClick r:id="" action="ppaction://media"/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1930400" y="8026400"/>
            <a:ext cx="1778000" cy="1790700"/>
          </a:xfrm>
          <a:prstGeom prst="rect">
            <a:avLst/>
          </a:prstGeom>
        </p:spPr>
      </p:pic>
      <p:pic>
        <p:nvPicPr>
          <p:cNvPr id="13" name="Resim 12">
            <a:hlinkClick r:id="rId29" action="ppaction://hlinksldjump"/>
          </p:cNvPr>
          <p:cNvPicPr>
            <a:picLocks/>
          </p:cNvPicPr>
          <p:nvPr>
            <p:custDataLst>
              <p:tags r:id="rId13"/>
            </p:custDataLst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9271000"/>
            <a:ext cx="762000" cy="762000"/>
          </a:xfrm>
          <a:prstGeom prst="rect">
            <a:avLst/>
          </a:prstGeom>
        </p:spPr>
      </p:pic>
      <p:pic>
        <p:nvPicPr>
          <p:cNvPr id="14" name="Resim 13">
            <a:hlinkClick r:id="rId29" action="ppaction://hlinksldjump"/>
          </p:cNvPr>
          <p:cNvPicPr>
            <a:picLocks/>
          </p:cNvPicPr>
          <p:nvPr>
            <p:custDataLst>
              <p:tags r:id="rId14"/>
            </p:custDataLst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0" y="9271000"/>
            <a:ext cx="762000" cy="762000"/>
          </a:xfrm>
          <a:prstGeom prst="rect">
            <a:avLst/>
          </a:prstGeom>
        </p:spPr>
      </p:pic>
      <p:pic>
        <p:nvPicPr>
          <p:cNvPr id="15" name="Resim 14">
            <a:hlinkClick r:id="rId31" action="ppaction://hlinksldjump"/>
          </p:cNvPr>
          <p:cNvPicPr>
            <a:picLocks/>
          </p:cNvPicPr>
          <p:nvPr>
            <p:custDataLst>
              <p:tags r:id="rId15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9271000"/>
            <a:ext cx="762000" cy="762000"/>
          </a:xfrm>
          <a:prstGeom prst="rect">
            <a:avLst/>
          </a:prstGeom>
        </p:spPr>
      </p:pic>
      <p:pic>
        <p:nvPicPr>
          <p:cNvPr id="16" name="Resim 15">
            <a:hlinkClick r:id="rId31" action="ppaction://hlinksldjump"/>
          </p:cNvPr>
          <p:cNvPicPr>
            <a:picLocks/>
          </p:cNvPicPr>
          <p:nvPr>
            <p:custDataLst>
              <p:tags r:id="rId16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0" y="9271000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990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4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84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347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342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329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313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4.1-5">
    <p:bg>
      <p:bgPr>
        <a:blipFill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hlinkClick r:id="rId15" action="ppaction://hlinksldjump"/>
          </p:cNvPr>
          <p:cNvPicPr>
            <a:picLocks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2700"/>
            <a:ext cx="3009900" cy="1485900"/>
          </a:xfrm>
          <a:prstGeom prst="rect">
            <a:avLst/>
          </a:prstGeom>
        </p:spPr>
      </p:pic>
      <p:pic>
        <p:nvPicPr>
          <p:cNvPr id="5" name="Resim 4">
            <a:hlinkClick r:id="rId15" action="ppaction://hlinksldjump"/>
          </p:cNvPr>
          <p:cNvPicPr>
            <a:picLocks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2700"/>
            <a:ext cx="13246100" cy="1485900"/>
          </a:xfrm>
          <a:prstGeom prst="rect">
            <a:avLst/>
          </a:prstGeom>
        </p:spPr>
      </p:pic>
      <p:pic>
        <p:nvPicPr>
          <p:cNvPr id="6" name="Resim 5"/>
          <p:cNvPicPr>
            <a:picLocks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498600"/>
            <a:ext cx="16256000" cy="8674100"/>
          </a:xfrm>
          <a:prstGeom prst="rect">
            <a:avLst/>
          </a:prstGeom>
        </p:spPr>
      </p:pic>
      <p:pic>
        <p:nvPicPr>
          <p:cNvPr id="7" name="4.1.5-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12103100" y="8318499"/>
            <a:ext cx="2159000" cy="1651000"/>
          </a:xfrm>
          <a:prstGeom prst="rect">
            <a:avLst/>
          </a:prstGeom>
        </p:spPr>
      </p:pic>
      <p:pic>
        <p:nvPicPr>
          <p:cNvPr id="8" name="4.1.5-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8851899" y="8267700"/>
            <a:ext cx="2755898" cy="1689100"/>
          </a:xfrm>
          <a:prstGeom prst="rect">
            <a:avLst/>
          </a:prstGeom>
        </p:spPr>
      </p:pic>
      <p:pic>
        <p:nvPicPr>
          <p:cNvPr id="9" name="4.1.5-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5473699" y="8254999"/>
            <a:ext cx="2743202" cy="1638300"/>
          </a:xfrm>
          <a:prstGeom prst="rect">
            <a:avLst/>
          </a:prstGeom>
        </p:spPr>
      </p:pic>
      <p:pic>
        <p:nvPicPr>
          <p:cNvPr id="10" name="4.1.5-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2032000" y="8318499"/>
            <a:ext cx="2603501" cy="1752600"/>
          </a:xfrm>
          <a:prstGeom prst="rect">
            <a:avLst/>
          </a:prstGeom>
        </p:spPr>
      </p:pic>
      <p:pic>
        <p:nvPicPr>
          <p:cNvPr id="11" name="Resim 10">
            <a:hlinkClick r:id="rId23" action="ppaction://hlinksldjump"/>
          </p:cNvPr>
          <p:cNvPicPr>
            <a:picLocks/>
          </p:cNvPicPr>
          <p:nvPr>
            <p:custDataLst>
              <p:tags r:id="rId9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9271000"/>
            <a:ext cx="762000" cy="762000"/>
          </a:xfrm>
          <a:prstGeom prst="rect">
            <a:avLst/>
          </a:prstGeom>
        </p:spPr>
      </p:pic>
      <p:pic>
        <p:nvPicPr>
          <p:cNvPr id="12" name="Resim 11">
            <a:hlinkClick r:id="rId23" action="ppaction://hlinksldjump"/>
          </p:cNvPr>
          <p:cNvPicPr>
            <a:picLocks/>
          </p:cNvPicPr>
          <p:nvPr>
            <p:custDataLst>
              <p:tags r:id="rId10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0" y="9271000"/>
            <a:ext cx="762000" cy="762000"/>
          </a:xfrm>
          <a:prstGeom prst="rect">
            <a:avLst/>
          </a:prstGeom>
        </p:spPr>
      </p:pic>
      <p:pic>
        <p:nvPicPr>
          <p:cNvPr id="13" name="Resim 12">
            <a:hlinkClick r:id="rId25" action="ppaction://hlinksldjump"/>
          </p:cNvPr>
          <p:cNvPicPr>
            <a:picLocks/>
          </p:cNvPicPr>
          <p:nvPr>
            <p:custDataLst>
              <p:tags r:id="rId11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9271000"/>
            <a:ext cx="762000" cy="762000"/>
          </a:xfrm>
          <a:prstGeom prst="rect">
            <a:avLst/>
          </a:prstGeom>
        </p:spPr>
      </p:pic>
      <p:pic>
        <p:nvPicPr>
          <p:cNvPr id="14" name="Resim 13">
            <a:hlinkClick r:id="rId25" action="ppaction://hlinksldjump"/>
          </p:cNvPr>
          <p:cNvPicPr>
            <a:picLocks/>
          </p:cNvPicPr>
          <p:nvPr>
            <p:custDataLst>
              <p:tags r:id="rId12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0" y="9271000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401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9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68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464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410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4.1-6">
    <p:bg>
      <p:bgPr>
        <a:blipFill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hlinkClick r:id="rId7" action="ppaction://hlinksldjump"/>
          </p:cNvPr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2700"/>
            <a:ext cx="3009900" cy="1485900"/>
          </a:xfrm>
          <a:prstGeom prst="rect">
            <a:avLst/>
          </a:prstGeom>
        </p:spPr>
      </p:pic>
      <p:pic>
        <p:nvPicPr>
          <p:cNvPr id="5" name="Resim 4">
            <a:hlinkClick r:id="rId7" action="ppaction://hlinksldjump"/>
          </p:cNvPr>
          <p:cNvPicPr>
            <a:picLocks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2700"/>
            <a:ext cx="13246100" cy="1485900"/>
          </a:xfrm>
          <a:prstGeom prst="rect">
            <a:avLst/>
          </a:prstGeom>
        </p:spPr>
      </p:pic>
      <p:pic>
        <p:nvPicPr>
          <p:cNvPr id="6" name="Resim 5"/>
          <p:cNvPicPr>
            <a:picLocks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498600"/>
            <a:ext cx="16256000" cy="8674100"/>
          </a:xfrm>
          <a:prstGeom prst="rect">
            <a:avLst/>
          </a:prstGeom>
        </p:spPr>
      </p:pic>
      <p:pic>
        <p:nvPicPr>
          <p:cNvPr id="7" name="Resim 6">
            <a:hlinkClick r:id="rId11" action="ppaction://hlinksldjump"/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9271000"/>
            <a:ext cx="762000" cy="762000"/>
          </a:xfrm>
          <a:prstGeom prst="rect">
            <a:avLst/>
          </a:prstGeom>
        </p:spPr>
      </p:pic>
      <p:pic>
        <p:nvPicPr>
          <p:cNvPr id="8" name="Resim 7">
            <a:hlinkClick r:id="rId11" action="ppaction://hlinksldjump"/>
          </p:cNvPr>
          <p:cNvPicPr>
            <a:picLocks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0" y="9271000"/>
            <a:ext cx="762000" cy="762000"/>
          </a:xfrm>
          <a:prstGeom prst="rect">
            <a:avLst/>
          </a:prstGeom>
        </p:spPr>
      </p:pic>
      <p:pic>
        <p:nvPicPr>
          <p:cNvPr id="9" name="Resim 8">
            <a:hlinkClick r:id="rId13" action="ppaction://hlinksldjump"/>
          </p:cNvPr>
          <p:cNvPicPr>
            <a:picLocks/>
          </p:cNvPicPr>
          <p:nvPr>
            <p:custDataLst>
              <p:tags r:id="rId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9271000"/>
            <a:ext cx="762000" cy="762000"/>
          </a:xfrm>
          <a:prstGeom prst="rect">
            <a:avLst/>
          </a:prstGeom>
        </p:spPr>
      </p:pic>
      <p:pic>
        <p:nvPicPr>
          <p:cNvPr id="10" name="Resim 9">
            <a:hlinkClick r:id="rId13" action="ppaction://hlinksldjump"/>
          </p:cNvPr>
          <p:cNvPicPr>
            <a:picLocks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0" y="9271000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1520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4.1-7">
    <p:bg>
      <p:bgPr>
        <a:blipFill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hlinkClick r:id="rId7" action="ppaction://hlinksldjump"/>
          </p:cNvPr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2700"/>
            <a:ext cx="3009900" cy="1485900"/>
          </a:xfrm>
          <a:prstGeom prst="rect">
            <a:avLst/>
          </a:prstGeom>
        </p:spPr>
      </p:pic>
      <p:pic>
        <p:nvPicPr>
          <p:cNvPr id="5" name="Resim 4">
            <a:hlinkClick r:id="rId7" action="ppaction://hlinksldjump"/>
          </p:cNvPr>
          <p:cNvPicPr>
            <a:picLocks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2700"/>
            <a:ext cx="13246100" cy="1485900"/>
          </a:xfrm>
          <a:prstGeom prst="rect">
            <a:avLst/>
          </a:prstGeom>
        </p:spPr>
      </p:pic>
      <p:pic>
        <p:nvPicPr>
          <p:cNvPr id="6" name="Resim 5"/>
          <p:cNvPicPr>
            <a:picLocks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498600"/>
            <a:ext cx="16256000" cy="8674100"/>
          </a:xfrm>
          <a:prstGeom prst="rect">
            <a:avLst/>
          </a:prstGeom>
        </p:spPr>
      </p:pic>
      <p:pic>
        <p:nvPicPr>
          <p:cNvPr id="7" name="Resim 6">
            <a:hlinkClick r:id="rId11" action="ppaction://hlinksldjump"/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9271000"/>
            <a:ext cx="762000" cy="762000"/>
          </a:xfrm>
          <a:prstGeom prst="rect">
            <a:avLst/>
          </a:prstGeom>
        </p:spPr>
      </p:pic>
      <p:pic>
        <p:nvPicPr>
          <p:cNvPr id="8" name="Resim 7">
            <a:hlinkClick r:id="rId11" action="ppaction://hlinksldjump"/>
          </p:cNvPr>
          <p:cNvPicPr>
            <a:picLocks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0" y="9271000"/>
            <a:ext cx="762000" cy="762000"/>
          </a:xfrm>
          <a:prstGeom prst="rect">
            <a:avLst/>
          </a:prstGeom>
        </p:spPr>
      </p:pic>
      <p:pic>
        <p:nvPicPr>
          <p:cNvPr id="9" name="Resim 8">
            <a:hlinkClick r:id="rId13" action="ppaction://hlinksldjump"/>
          </p:cNvPr>
          <p:cNvPicPr>
            <a:picLocks/>
          </p:cNvPicPr>
          <p:nvPr>
            <p:custDataLst>
              <p:tags r:id="rId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9271000"/>
            <a:ext cx="762000" cy="762000"/>
          </a:xfrm>
          <a:prstGeom prst="rect">
            <a:avLst/>
          </a:prstGeom>
        </p:spPr>
      </p:pic>
      <p:pic>
        <p:nvPicPr>
          <p:cNvPr id="10" name="Resim 9">
            <a:hlinkClick r:id="rId13" action="ppaction://hlinksldjump"/>
          </p:cNvPr>
          <p:cNvPicPr>
            <a:picLocks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0" y="9271000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8296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4.1-8">
    <p:bg>
      <p:bgPr>
        <a:blipFill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hlinkClick r:id="rId7" action="ppaction://hlinksldjump"/>
          </p:cNvPr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2700"/>
            <a:ext cx="3009900" cy="1485900"/>
          </a:xfrm>
          <a:prstGeom prst="rect">
            <a:avLst/>
          </a:prstGeom>
        </p:spPr>
      </p:pic>
      <p:pic>
        <p:nvPicPr>
          <p:cNvPr id="5" name="Resim 4">
            <a:hlinkClick r:id="rId7" action="ppaction://hlinksldjump"/>
          </p:cNvPr>
          <p:cNvPicPr>
            <a:picLocks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2700"/>
            <a:ext cx="13246100" cy="1485900"/>
          </a:xfrm>
          <a:prstGeom prst="rect">
            <a:avLst/>
          </a:prstGeom>
        </p:spPr>
      </p:pic>
      <p:pic>
        <p:nvPicPr>
          <p:cNvPr id="6" name="Resim 5"/>
          <p:cNvPicPr>
            <a:picLocks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498600"/>
            <a:ext cx="16256000" cy="8674100"/>
          </a:xfrm>
          <a:prstGeom prst="rect">
            <a:avLst/>
          </a:prstGeom>
        </p:spPr>
      </p:pic>
      <p:pic>
        <p:nvPicPr>
          <p:cNvPr id="7" name="Resim 6">
            <a:hlinkClick r:id="rId11" action="ppaction://hlinksldjump"/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9271000"/>
            <a:ext cx="762000" cy="762000"/>
          </a:xfrm>
          <a:prstGeom prst="rect">
            <a:avLst/>
          </a:prstGeom>
        </p:spPr>
      </p:pic>
      <p:pic>
        <p:nvPicPr>
          <p:cNvPr id="8" name="Resim 7">
            <a:hlinkClick r:id="rId11" action="ppaction://hlinksldjump"/>
          </p:cNvPr>
          <p:cNvPicPr>
            <a:picLocks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0" y="9271000"/>
            <a:ext cx="762000" cy="762000"/>
          </a:xfrm>
          <a:prstGeom prst="rect">
            <a:avLst/>
          </a:prstGeom>
        </p:spPr>
      </p:pic>
      <p:pic>
        <p:nvPicPr>
          <p:cNvPr id="9" name="Resim 8">
            <a:hlinkClick r:id="rId7" action="ppaction://hlinksldjump"/>
          </p:cNvPr>
          <p:cNvPicPr>
            <a:picLocks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9271000"/>
            <a:ext cx="762000" cy="762000"/>
          </a:xfrm>
          <a:prstGeom prst="rect">
            <a:avLst/>
          </a:prstGeom>
        </p:spPr>
      </p:pic>
      <p:pic>
        <p:nvPicPr>
          <p:cNvPr id="10" name="Resim 9">
            <a:hlinkClick r:id="rId7" action="ppaction://hlinksldjump"/>
          </p:cNvPr>
          <p:cNvPicPr>
            <a:picLocks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0" y="9271000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5008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4.2-1">
    <p:bg>
      <p:bgPr>
        <a:blipFill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hlinkClick r:id="rId7" action="ppaction://hlinksldjump"/>
          </p:cNvPr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2700"/>
            <a:ext cx="3009900" cy="1485900"/>
          </a:xfrm>
          <a:prstGeom prst="rect">
            <a:avLst/>
          </a:prstGeom>
        </p:spPr>
      </p:pic>
      <p:pic>
        <p:nvPicPr>
          <p:cNvPr id="5" name="Resim 4">
            <a:hlinkClick r:id="rId7" action="ppaction://hlinksldjump"/>
          </p:cNvPr>
          <p:cNvPicPr>
            <a:picLocks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2700"/>
            <a:ext cx="13246100" cy="1485900"/>
          </a:xfrm>
          <a:prstGeom prst="rect">
            <a:avLst/>
          </a:prstGeom>
        </p:spPr>
      </p:pic>
      <p:pic>
        <p:nvPicPr>
          <p:cNvPr id="6" name="Resim 5"/>
          <p:cNvPicPr>
            <a:picLocks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498600"/>
            <a:ext cx="16256000" cy="8674100"/>
          </a:xfrm>
          <a:prstGeom prst="rect">
            <a:avLst/>
          </a:prstGeom>
        </p:spPr>
      </p:pic>
      <p:pic>
        <p:nvPicPr>
          <p:cNvPr id="7" name="Resim 6">
            <a:hlinkClick r:id="rId7" action="ppaction://hlinksldjump"/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9271000"/>
            <a:ext cx="762000" cy="762000"/>
          </a:xfrm>
          <a:prstGeom prst="rect">
            <a:avLst/>
          </a:prstGeom>
        </p:spPr>
      </p:pic>
      <p:pic>
        <p:nvPicPr>
          <p:cNvPr id="8" name="Resim 7">
            <a:hlinkClick r:id="rId7" action="ppaction://hlinksldjump"/>
          </p:cNvPr>
          <p:cNvPicPr>
            <a:picLocks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0" y="9271000"/>
            <a:ext cx="762000" cy="762000"/>
          </a:xfrm>
          <a:prstGeom prst="rect">
            <a:avLst/>
          </a:prstGeom>
        </p:spPr>
      </p:pic>
      <p:pic>
        <p:nvPicPr>
          <p:cNvPr id="9" name="Resim 8">
            <a:hlinkClick r:id="rId12" action="ppaction://hlinksldjump"/>
          </p:cNvPr>
          <p:cNvPicPr>
            <a:picLocks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9271000"/>
            <a:ext cx="762000" cy="762000"/>
          </a:xfrm>
          <a:prstGeom prst="rect">
            <a:avLst/>
          </a:prstGeom>
        </p:spPr>
      </p:pic>
      <p:pic>
        <p:nvPicPr>
          <p:cNvPr id="10" name="Resim 9">
            <a:hlinkClick r:id="rId12" action="ppaction://hlinksldjump"/>
          </p:cNvPr>
          <p:cNvPicPr>
            <a:picLocks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0" y="9271000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1550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4.2-2">
    <p:bg>
      <p:bgPr>
        <a:blipFill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hlinkClick r:id="rId7" action="ppaction://hlinksldjump"/>
          </p:cNvPr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2700"/>
            <a:ext cx="3009900" cy="1485900"/>
          </a:xfrm>
          <a:prstGeom prst="rect">
            <a:avLst/>
          </a:prstGeom>
        </p:spPr>
      </p:pic>
      <p:pic>
        <p:nvPicPr>
          <p:cNvPr id="5" name="Resim 4">
            <a:hlinkClick r:id="rId7" action="ppaction://hlinksldjump"/>
          </p:cNvPr>
          <p:cNvPicPr>
            <a:picLocks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2700"/>
            <a:ext cx="13246100" cy="1485900"/>
          </a:xfrm>
          <a:prstGeom prst="rect">
            <a:avLst/>
          </a:prstGeom>
        </p:spPr>
      </p:pic>
      <p:pic>
        <p:nvPicPr>
          <p:cNvPr id="6" name="Resim 5"/>
          <p:cNvPicPr>
            <a:picLocks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498600"/>
            <a:ext cx="16256000" cy="8674100"/>
          </a:xfrm>
          <a:prstGeom prst="rect">
            <a:avLst/>
          </a:prstGeom>
        </p:spPr>
      </p:pic>
      <p:pic>
        <p:nvPicPr>
          <p:cNvPr id="7" name="Resim 6">
            <a:hlinkClick r:id="rId11" action="ppaction://hlinksldjump"/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9271000"/>
            <a:ext cx="762000" cy="762000"/>
          </a:xfrm>
          <a:prstGeom prst="rect">
            <a:avLst/>
          </a:prstGeom>
        </p:spPr>
      </p:pic>
      <p:pic>
        <p:nvPicPr>
          <p:cNvPr id="8" name="Resim 7">
            <a:hlinkClick r:id="rId11" action="ppaction://hlinksldjump"/>
          </p:cNvPr>
          <p:cNvPicPr>
            <a:picLocks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0" y="9271000"/>
            <a:ext cx="762000" cy="762000"/>
          </a:xfrm>
          <a:prstGeom prst="rect">
            <a:avLst/>
          </a:prstGeom>
        </p:spPr>
      </p:pic>
      <p:pic>
        <p:nvPicPr>
          <p:cNvPr id="9" name="Resim 8">
            <a:hlinkClick r:id="rId13" action="ppaction://hlinksldjump"/>
          </p:cNvPr>
          <p:cNvPicPr>
            <a:picLocks/>
          </p:cNvPicPr>
          <p:nvPr>
            <p:custDataLst>
              <p:tags r:id="rId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9271000"/>
            <a:ext cx="762000" cy="762000"/>
          </a:xfrm>
          <a:prstGeom prst="rect">
            <a:avLst/>
          </a:prstGeom>
        </p:spPr>
      </p:pic>
      <p:pic>
        <p:nvPicPr>
          <p:cNvPr id="10" name="Resim 9">
            <a:hlinkClick r:id="rId13" action="ppaction://hlinksldjump"/>
          </p:cNvPr>
          <p:cNvPicPr>
            <a:picLocks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0" y="9271000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3758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4.2-3">
    <p:bg>
      <p:bgPr>
        <a:blipFill>
          <a:blip r:embed="rId10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hlinkClick r:id="rId11" action="ppaction://hlinksldjump"/>
          </p:cNvPr>
          <p:cNvPicPr>
            <a:picLocks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2700"/>
            <a:ext cx="3009900" cy="1485900"/>
          </a:xfrm>
          <a:prstGeom prst="rect">
            <a:avLst/>
          </a:prstGeom>
        </p:spPr>
      </p:pic>
      <p:pic>
        <p:nvPicPr>
          <p:cNvPr id="5" name="Resim 4">
            <a:hlinkClick r:id="rId11" action="ppaction://hlinksldjump"/>
          </p:cNvPr>
          <p:cNvPicPr>
            <a:picLocks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2700"/>
            <a:ext cx="13246100" cy="1485900"/>
          </a:xfrm>
          <a:prstGeom prst="rect">
            <a:avLst/>
          </a:prstGeom>
        </p:spPr>
      </p:pic>
      <p:pic>
        <p:nvPicPr>
          <p:cNvPr id="6" name="Resim 5"/>
          <p:cNvPicPr>
            <a:picLocks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498600"/>
            <a:ext cx="16256000" cy="8674100"/>
          </a:xfrm>
          <a:prstGeom prst="rect">
            <a:avLst/>
          </a:prstGeom>
        </p:spPr>
      </p:pic>
      <p:pic>
        <p:nvPicPr>
          <p:cNvPr id="7" name="4.2.3-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8610600" y="7581899"/>
            <a:ext cx="2921002" cy="1752600"/>
          </a:xfrm>
          <a:prstGeom prst="rect">
            <a:avLst/>
          </a:prstGeom>
        </p:spPr>
      </p:pic>
      <p:pic>
        <p:nvPicPr>
          <p:cNvPr id="8" name="4.2.3-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4673599" y="7581899"/>
            <a:ext cx="3568700" cy="1739900"/>
          </a:xfrm>
          <a:prstGeom prst="rect">
            <a:avLst/>
          </a:prstGeom>
        </p:spPr>
      </p:pic>
      <p:pic>
        <p:nvPicPr>
          <p:cNvPr id="9" name="Resim 8">
            <a:hlinkClick r:id="rId17" action="ppaction://hlinksldjump"/>
          </p:cNvPr>
          <p:cNvPicPr>
            <a:picLocks/>
          </p:cNvPicPr>
          <p:nvPr>
            <p:custDataLst>
              <p:tags r:id="rId5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9271000"/>
            <a:ext cx="762000" cy="762000"/>
          </a:xfrm>
          <a:prstGeom prst="rect">
            <a:avLst/>
          </a:prstGeom>
        </p:spPr>
      </p:pic>
      <p:pic>
        <p:nvPicPr>
          <p:cNvPr id="10" name="Resim 9">
            <a:hlinkClick r:id="rId17" action="ppaction://hlinksldjump"/>
          </p:cNvPr>
          <p:cNvPicPr>
            <a:picLocks/>
          </p:cNvPicPr>
          <p:nvPr>
            <p:custDataLst>
              <p:tags r:id="rId6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0" y="9271000"/>
            <a:ext cx="762000" cy="762000"/>
          </a:xfrm>
          <a:prstGeom prst="rect">
            <a:avLst/>
          </a:prstGeom>
        </p:spPr>
      </p:pic>
      <p:pic>
        <p:nvPicPr>
          <p:cNvPr id="11" name="Resim 10">
            <a:hlinkClick r:id="rId19" action="ppaction://hlinksldjump"/>
          </p:cNvPr>
          <p:cNvPicPr>
            <a:picLocks/>
          </p:cNvPicPr>
          <p:nvPr>
            <p:custDataLst>
              <p:tags r:id="rId7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9271000"/>
            <a:ext cx="762000" cy="762000"/>
          </a:xfrm>
          <a:prstGeom prst="rect">
            <a:avLst/>
          </a:prstGeom>
        </p:spPr>
      </p:pic>
      <p:pic>
        <p:nvPicPr>
          <p:cNvPr id="12" name="Resim 11">
            <a:hlinkClick r:id="rId19" action="ppaction://hlinksldjump"/>
          </p:cNvPr>
          <p:cNvPicPr>
            <a:picLocks/>
          </p:cNvPicPr>
          <p:nvPr>
            <p:custDataLst>
              <p:tags r:id="rId8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0" y="9271000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636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7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82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4.2-4">
    <p:bg>
      <p:bgPr>
        <a:blipFill>
          <a:blip r:embed="rId10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hlinkClick r:id="rId11" action="ppaction://hlinksldjump"/>
          </p:cNvPr>
          <p:cNvPicPr>
            <a:picLocks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2700"/>
            <a:ext cx="3009900" cy="1485900"/>
          </a:xfrm>
          <a:prstGeom prst="rect">
            <a:avLst/>
          </a:prstGeom>
        </p:spPr>
      </p:pic>
      <p:pic>
        <p:nvPicPr>
          <p:cNvPr id="5" name="Resim 4">
            <a:hlinkClick r:id="rId11" action="ppaction://hlinksldjump"/>
          </p:cNvPr>
          <p:cNvPicPr>
            <a:picLocks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2700"/>
            <a:ext cx="13246100" cy="1485900"/>
          </a:xfrm>
          <a:prstGeom prst="rect">
            <a:avLst/>
          </a:prstGeom>
        </p:spPr>
      </p:pic>
      <p:pic>
        <p:nvPicPr>
          <p:cNvPr id="6" name="Resim 5"/>
          <p:cNvPicPr>
            <a:picLocks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498600"/>
            <a:ext cx="16256000" cy="8674100"/>
          </a:xfrm>
          <a:prstGeom prst="rect">
            <a:avLst/>
          </a:prstGeom>
        </p:spPr>
      </p:pic>
      <p:pic>
        <p:nvPicPr>
          <p:cNvPr id="7" name="4.2.4-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8826500" y="7531099"/>
            <a:ext cx="3149602" cy="1866900"/>
          </a:xfrm>
          <a:prstGeom prst="rect">
            <a:avLst/>
          </a:prstGeom>
        </p:spPr>
      </p:pic>
      <p:pic>
        <p:nvPicPr>
          <p:cNvPr id="8" name="4.2.4-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4368799" y="7518400"/>
            <a:ext cx="3975100" cy="1866900"/>
          </a:xfrm>
          <a:prstGeom prst="rect">
            <a:avLst/>
          </a:prstGeom>
        </p:spPr>
      </p:pic>
      <p:pic>
        <p:nvPicPr>
          <p:cNvPr id="9" name="Resim 8">
            <a:hlinkClick r:id="rId17" action="ppaction://hlinksldjump"/>
          </p:cNvPr>
          <p:cNvPicPr>
            <a:picLocks/>
          </p:cNvPicPr>
          <p:nvPr>
            <p:custDataLst>
              <p:tags r:id="rId5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9271000"/>
            <a:ext cx="762000" cy="762000"/>
          </a:xfrm>
          <a:prstGeom prst="rect">
            <a:avLst/>
          </a:prstGeom>
        </p:spPr>
      </p:pic>
      <p:pic>
        <p:nvPicPr>
          <p:cNvPr id="10" name="Resim 9">
            <a:hlinkClick r:id="rId17" action="ppaction://hlinksldjump"/>
          </p:cNvPr>
          <p:cNvPicPr>
            <a:picLocks/>
          </p:cNvPicPr>
          <p:nvPr>
            <p:custDataLst>
              <p:tags r:id="rId6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0" y="9271000"/>
            <a:ext cx="762000" cy="762000"/>
          </a:xfrm>
          <a:prstGeom prst="rect">
            <a:avLst/>
          </a:prstGeom>
        </p:spPr>
      </p:pic>
      <p:pic>
        <p:nvPicPr>
          <p:cNvPr id="11" name="Resim 10">
            <a:hlinkClick r:id="rId19" action="ppaction://hlinksldjump"/>
          </p:cNvPr>
          <p:cNvPicPr>
            <a:picLocks/>
          </p:cNvPicPr>
          <p:nvPr>
            <p:custDataLst>
              <p:tags r:id="rId7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9271000"/>
            <a:ext cx="762000" cy="762000"/>
          </a:xfrm>
          <a:prstGeom prst="rect">
            <a:avLst/>
          </a:prstGeom>
        </p:spPr>
      </p:pic>
      <p:pic>
        <p:nvPicPr>
          <p:cNvPr id="12" name="Resim 11">
            <a:hlinkClick r:id="rId19" action="ppaction://hlinksldjump"/>
          </p:cNvPr>
          <p:cNvPicPr>
            <a:picLocks/>
          </p:cNvPicPr>
          <p:nvPr>
            <p:custDataLst>
              <p:tags r:id="rId8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0" y="9271000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302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1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73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4.2-5">
    <p:bg>
      <p:bgPr>
        <a:blipFill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hlinkClick r:id="rId15" action="ppaction://hlinksldjump"/>
          </p:cNvPr>
          <p:cNvPicPr>
            <a:picLocks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2700"/>
            <a:ext cx="3009900" cy="1485900"/>
          </a:xfrm>
          <a:prstGeom prst="rect">
            <a:avLst/>
          </a:prstGeom>
        </p:spPr>
      </p:pic>
      <p:pic>
        <p:nvPicPr>
          <p:cNvPr id="5" name="Resim 4">
            <a:hlinkClick r:id="rId15" action="ppaction://hlinksldjump"/>
          </p:cNvPr>
          <p:cNvPicPr>
            <a:picLocks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2700"/>
            <a:ext cx="13246100" cy="1485900"/>
          </a:xfrm>
          <a:prstGeom prst="rect">
            <a:avLst/>
          </a:prstGeom>
        </p:spPr>
      </p:pic>
      <p:pic>
        <p:nvPicPr>
          <p:cNvPr id="6" name="Resim 5"/>
          <p:cNvPicPr>
            <a:picLocks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498600"/>
            <a:ext cx="16256000" cy="8674100"/>
          </a:xfrm>
          <a:prstGeom prst="rect">
            <a:avLst/>
          </a:prstGeom>
        </p:spPr>
      </p:pic>
      <p:pic>
        <p:nvPicPr>
          <p:cNvPr id="7" name="4.2.5-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9588500" y="4495800"/>
            <a:ext cx="2374900" cy="1524000"/>
          </a:xfrm>
          <a:prstGeom prst="rect">
            <a:avLst/>
          </a:prstGeom>
        </p:spPr>
      </p:pic>
      <p:pic>
        <p:nvPicPr>
          <p:cNvPr id="8" name="4.2.5-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4279899" y="4521199"/>
            <a:ext cx="5219700" cy="1574800"/>
          </a:xfrm>
          <a:prstGeom prst="rect">
            <a:avLst/>
          </a:prstGeom>
        </p:spPr>
      </p:pic>
      <p:pic>
        <p:nvPicPr>
          <p:cNvPr id="9" name="4.2.5-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7645399" y="8077199"/>
            <a:ext cx="3975100" cy="1663700"/>
          </a:xfrm>
          <a:prstGeom prst="rect">
            <a:avLst/>
          </a:prstGeom>
        </p:spPr>
      </p:pic>
      <p:pic>
        <p:nvPicPr>
          <p:cNvPr id="10" name="4.2.5-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4787899" y="8089900"/>
            <a:ext cx="2717800" cy="1765300"/>
          </a:xfrm>
          <a:prstGeom prst="rect">
            <a:avLst/>
          </a:prstGeom>
        </p:spPr>
      </p:pic>
      <p:pic>
        <p:nvPicPr>
          <p:cNvPr id="11" name="Resim 10">
            <a:hlinkClick r:id="rId23" action="ppaction://hlinksldjump"/>
          </p:cNvPr>
          <p:cNvPicPr>
            <a:picLocks/>
          </p:cNvPicPr>
          <p:nvPr>
            <p:custDataLst>
              <p:tags r:id="rId9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9271000"/>
            <a:ext cx="762000" cy="762000"/>
          </a:xfrm>
          <a:prstGeom prst="rect">
            <a:avLst/>
          </a:prstGeom>
        </p:spPr>
      </p:pic>
      <p:pic>
        <p:nvPicPr>
          <p:cNvPr id="12" name="Resim 11">
            <a:hlinkClick r:id="rId23" action="ppaction://hlinksldjump"/>
          </p:cNvPr>
          <p:cNvPicPr>
            <a:picLocks/>
          </p:cNvPicPr>
          <p:nvPr>
            <p:custDataLst>
              <p:tags r:id="rId10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0" y="9271000"/>
            <a:ext cx="762000" cy="762000"/>
          </a:xfrm>
          <a:prstGeom prst="rect">
            <a:avLst/>
          </a:prstGeom>
        </p:spPr>
      </p:pic>
      <p:pic>
        <p:nvPicPr>
          <p:cNvPr id="13" name="Resim 12">
            <a:hlinkClick r:id="rId25" action="ppaction://hlinksldjump"/>
          </p:cNvPr>
          <p:cNvPicPr>
            <a:picLocks/>
          </p:cNvPicPr>
          <p:nvPr>
            <p:custDataLst>
              <p:tags r:id="rId11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9271000"/>
            <a:ext cx="762000" cy="762000"/>
          </a:xfrm>
          <a:prstGeom prst="rect">
            <a:avLst/>
          </a:prstGeom>
        </p:spPr>
      </p:pic>
      <p:pic>
        <p:nvPicPr>
          <p:cNvPr id="14" name="Resim 13">
            <a:hlinkClick r:id="rId25" action="ppaction://hlinksldjump"/>
          </p:cNvPr>
          <p:cNvPicPr>
            <a:picLocks/>
          </p:cNvPicPr>
          <p:nvPr>
            <p:custDataLst>
              <p:tags r:id="rId12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0" y="9271000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741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7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80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363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71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4.2-6">
    <p:bg>
      <p:bgPr>
        <a:blipFill>
          <a:blip r:embed="rId1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hlinkClick r:id="rId17" action="ppaction://hlinksldjump"/>
          </p:cNvPr>
          <p:cNvPicPr>
            <a:picLocks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2700"/>
            <a:ext cx="3009900" cy="1485900"/>
          </a:xfrm>
          <a:prstGeom prst="rect">
            <a:avLst/>
          </a:prstGeom>
        </p:spPr>
      </p:pic>
      <p:pic>
        <p:nvPicPr>
          <p:cNvPr id="5" name="Resim 4">
            <a:hlinkClick r:id="rId17" action="ppaction://hlinksldjump"/>
          </p:cNvPr>
          <p:cNvPicPr>
            <a:picLocks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2700"/>
            <a:ext cx="13246100" cy="1485900"/>
          </a:xfrm>
          <a:prstGeom prst="rect">
            <a:avLst/>
          </a:prstGeom>
        </p:spPr>
      </p:pic>
      <p:pic>
        <p:nvPicPr>
          <p:cNvPr id="6" name="Resim 5"/>
          <p:cNvPicPr>
            <a:picLocks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498600"/>
            <a:ext cx="16256000" cy="8674100"/>
          </a:xfrm>
          <a:prstGeom prst="rect">
            <a:avLst/>
          </a:prstGeom>
        </p:spPr>
      </p:pic>
      <p:pic>
        <p:nvPicPr>
          <p:cNvPr id="7" name="4.2.6-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8255000" y="4914900"/>
            <a:ext cx="2146300" cy="1155700"/>
          </a:xfrm>
          <a:prstGeom prst="rect">
            <a:avLst/>
          </a:prstGeom>
        </p:spPr>
      </p:pic>
      <p:pic>
        <p:nvPicPr>
          <p:cNvPr id="8" name="4.2.6-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3822700" y="4902200"/>
            <a:ext cx="4406896" cy="1143000"/>
          </a:xfrm>
          <a:prstGeom prst="rect">
            <a:avLst/>
          </a:prstGeom>
        </p:spPr>
      </p:pic>
      <p:pic>
        <p:nvPicPr>
          <p:cNvPr id="9" name="4.2.6-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7543800" y="6680200"/>
            <a:ext cx="2463800" cy="1295400"/>
          </a:xfrm>
          <a:prstGeom prst="rect">
            <a:avLst/>
          </a:prstGeom>
        </p:spPr>
      </p:pic>
      <p:pic>
        <p:nvPicPr>
          <p:cNvPr id="10" name="4.2.6-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4025900" y="6705599"/>
            <a:ext cx="3390900" cy="1257300"/>
          </a:xfrm>
          <a:prstGeom prst="rect">
            <a:avLst/>
          </a:prstGeom>
        </p:spPr>
      </p:pic>
      <p:pic>
        <p:nvPicPr>
          <p:cNvPr id="11" name="4.2.6-5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4953000" y="8305800"/>
            <a:ext cx="4216397" cy="1485900"/>
          </a:xfrm>
          <a:prstGeom prst="rect">
            <a:avLst/>
          </a:prstGeom>
        </p:spPr>
      </p:pic>
      <p:pic>
        <p:nvPicPr>
          <p:cNvPr id="12" name="Resim 11">
            <a:hlinkClick r:id="rId26" action="ppaction://hlinksldjump"/>
          </p:cNvPr>
          <p:cNvPicPr>
            <a:picLocks/>
          </p:cNvPicPr>
          <p:nvPr>
            <p:custDataLst>
              <p:tags r:id="rId11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9271000"/>
            <a:ext cx="762000" cy="762000"/>
          </a:xfrm>
          <a:prstGeom prst="rect">
            <a:avLst/>
          </a:prstGeom>
        </p:spPr>
      </p:pic>
      <p:pic>
        <p:nvPicPr>
          <p:cNvPr id="13" name="Resim 12">
            <a:hlinkClick r:id="rId26" action="ppaction://hlinksldjump"/>
          </p:cNvPr>
          <p:cNvPicPr>
            <a:picLocks/>
          </p:cNvPicPr>
          <p:nvPr>
            <p:custDataLst>
              <p:tags r:id="rId12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0" y="9271000"/>
            <a:ext cx="762000" cy="762000"/>
          </a:xfrm>
          <a:prstGeom prst="rect">
            <a:avLst/>
          </a:prstGeom>
        </p:spPr>
      </p:pic>
      <p:pic>
        <p:nvPicPr>
          <p:cNvPr id="14" name="Resim 13">
            <a:hlinkClick r:id="rId28" action="ppaction://hlinksldjump"/>
          </p:cNvPr>
          <p:cNvPicPr>
            <a:picLocks/>
          </p:cNvPicPr>
          <p:nvPr>
            <p:custDataLst>
              <p:tags r:id="rId13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9271000"/>
            <a:ext cx="762000" cy="762000"/>
          </a:xfrm>
          <a:prstGeom prst="rect">
            <a:avLst/>
          </a:prstGeom>
        </p:spPr>
      </p:pic>
      <p:pic>
        <p:nvPicPr>
          <p:cNvPr id="15" name="Resim 14">
            <a:hlinkClick r:id="rId28" action="ppaction://hlinksldjump"/>
          </p:cNvPr>
          <p:cNvPicPr>
            <a:picLocks/>
          </p:cNvPicPr>
          <p:nvPr>
            <p:custDataLst>
              <p:tags r:id="rId14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0" y="9271000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187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7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04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66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97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313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4.2-7">
    <p:bg>
      <p:bgPr>
        <a:blipFill>
          <a:blip r:embed="rId10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hlinkClick r:id="rId11" action="ppaction://hlinksldjump"/>
          </p:cNvPr>
          <p:cNvPicPr>
            <a:picLocks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2700"/>
            <a:ext cx="3009900" cy="1485900"/>
          </a:xfrm>
          <a:prstGeom prst="rect">
            <a:avLst/>
          </a:prstGeom>
        </p:spPr>
      </p:pic>
      <p:pic>
        <p:nvPicPr>
          <p:cNvPr id="5" name="Resim 4">
            <a:hlinkClick r:id="rId11" action="ppaction://hlinksldjump"/>
          </p:cNvPr>
          <p:cNvPicPr>
            <a:picLocks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2700"/>
            <a:ext cx="13246100" cy="1485900"/>
          </a:xfrm>
          <a:prstGeom prst="rect">
            <a:avLst/>
          </a:prstGeom>
        </p:spPr>
      </p:pic>
      <p:pic>
        <p:nvPicPr>
          <p:cNvPr id="6" name="Resim 5"/>
          <p:cNvPicPr>
            <a:picLocks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498600"/>
            <a:ext cx="16256000" cy="8674100"/>
          </a:xfrm>
          <a:prstGeom prst="rect">
            <a:avLst/>
          </a:prstGeom>
        </p:spPr>
      </p:pic>
      <p:pic>
        <p:nvPicPr>
          <p:cNvPr id="7" name="4.2.7-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4978401" y="5715000"/>
            <a:ext cx="4241797" cy="1447800"/>
          </a:xfrm>
          <a:prstGeom prst="rect">
            <a:avLst/>
          </a:prstGeom>
        </p:spPr>
      </p:pic>
      <p:pic>
        <p:nvPicPr>
          <p:cNvPr id="8" name="4.2.7-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5168900" y="7556499"/>
            <a:ext cx="4470400" cy="1498600"/>
          </a:xfrm>
          <a:prstGeom prst="rect">
            <a:avLst/>
          </a:prstGeom>
        </p:spPr>
      </p:pic>
      <p:pic>
        <p:nvPicPr>
          <p:cNvPr id="9" name="Resim 8">
            <a:hlinkClick r:id="rId17" action="ppaction://hlinksldjump"/>
          </p:cNvPr>
          <p:cNvPicPr>
            <a:picLocks/>
          </p:cNvPicPr>
          <p:nvPr>
            <p:custDataLst>
              <p:tags r:id="rId5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9271000"/>
            <a:ext cx="762000" cy="762000"/>
          </a:xfrm>
          <a:prstGeom prst="rect">
            <a:avLst/>
          </a:prstGeom>
        </p:spPr>
      </p:pic>
      <p:pic>
        <p:nvPicPr>
          <p:cNvPr id="10" name="Resim 9">
            <a:hlinkClick r:id="rId17" action="ppaction://hlinksldjump"/>
          </p:cNvPr>
          <p:cNvPicPr>
            <a:picLocks/>
          </p:cNvPicPr>
          <p:nvPr>
            <p:custDataLst>
              <p:tags r:id="rId6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0" y="9271000"/>
            <a:ext cx="762000" cy="762000"/>
          </a:xfrm>
          <a:prstGeom prst="rect">
            <a:avLst/>
          </a:prstGeom>
        </p:spPr>
      </p:pic>
      <p:pic>
        <p:nvPicPr>
          <p:cNvPr id="11" name="Resim 10">
            <a:hlinkClick r:id="rId19" action="ppaction://hlinksldjump"/>
          </p:cNvPr>
          <p:cNvPicPr>
            <a:picLocks/>
          </p:cNvPicPr>
          <p:nvPr>
            <p:custDataLst>
              <p:tags r:id="rId7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9271000"/>
            <a:ext cx="762000" cy="762000"/>
          </a:xfrm>
          <a:prstGeom prst="rect">
            <a:avLst/>
          </a:prstGeom>
        </p:spPr>
      </p:pic>
      <p:pic>
        <p:nvPicPr>
          <p:cNvPr id="12" name="Resim 11">
            <a:hlinkClick r:id="rId19" action="ppaction://hlinksldjump"/>
          </p:cNvPr>
          <p:cNvPicPr>
            <a:picLocks/>
          </p:cNvPicPr>
          <p:nvPr>
            <p:custDataLst>
              <p:tags r:id="rId8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0" y="9271000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536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47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4.2-8">
    <p:bg>
      <p:bgPr>
        <a:blipFill>
          <a:blip r:embed="rId10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hlinkClick r:id="rId11" action="ppaction://hlinksldjump"/>
          </p:cNvPr>
          <p:cNvPicPr>
            <a:picLocks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2700"/>
            <a:ext cx="3009900" cy="1485900"/>
          </a:xfrm>
          <a:prstGeom prst="rect">
            <a:avLst/>
          </a:prstGeom>
        </p:spPr>
      </p:pic>
      <p:pic>
        <p:nvPicPr>
          <p:cNvPr id="5" name="Resim 4">
            <a:hlinkClick r:id="rId11" action="ppaction://hlinksldjump"/>
          </p:cNvPr>
          <p:cNvPicPr>
            <a:picLocks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2700"/>
            <a:ext cx="13246100" cy="1485900"/>
          </a:xfrm>
          <a:prstGeom prst="rect">
            <a:avLst/>
          </a:prstGeom>
        </p:spPr>
      </p:pic>
      <p:pic>
        <p:nvPicPr>
          <p:cNvPr id="6" name="Resim 5"/>
          <p:cNvPicPr>
            <a:picLocks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498600"/>
            <a:ext cx="16256000" cy="8674100"/>
          </a:xfrm>
          <a:prstGeom prst="rect">
            <a:avLst/>
          </a:prstGeom>
        </p:spPr>
      </p:pic>
      <p:pic>
        <p:nvPicPr>
          <p:cNvPr id="7" name="4.2.8-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9194800" y="6946899"/>
            <a:ext cx="3619502" cy="1828800"/>
          </a:xfrm>
          <a:prstGeom prst="rect">
            <a:avLst/>
          </a:prstGeom>
        </p:spPr>
      </p:pic>
      <p:pic>
        <p:nvPicPr>
          <p:cNvPr id="8" name="4.2.8-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3898900" y="6946899"/>
            <a:ext cx="4470402" cy="2019300"/>
          </a:xfrm>
          <a:prstGeom prst="rect">
            <a:avLst/>
          </a:prstGeom>
        </p:spPr>
      </p:pic>
      <p:pic>
        <p:nvPicPr>
          <p:cNvPr id="9" name="Resim 8">
            <a:hlinkClick r:id="rId17" action="ppaction://hlinksldjump"/>
          </p:cNvPr>
          <p:cNvPicPr>
            <a:picLocks/>
          </p:cNvPicPr>
          <p:nvPr>
            <p:custDataLst>
              <p:tags r:id="rId5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9271000"/>
            <a:ext cx="762000" cy="762000"/>
          </a:xfrm>
          <a:prstGeom prst="rect">
            <a:avLst/>
          </a:prstGeom>
        </p:spPr>
      </p:pic>
      <p:pic>
        <p:nvPicPr>
          <p:cNvPr id="10" name="Resim 9">
            <a:hlinkClick r:id="rId17" action="ppaction://hlinksldjump"/>
          </p:cNvPr>
          <p:cNvPicPr>
            <a:picLocks/>
          </p:cNvPicPr>
          <p:nvPr>
            <p:custDataLst>
              <p:tags r:id="rId6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0" y="9271000"/>
            <a:ext cx="762000" cy="762000"/>
          </a:xfrm>
          <a:prstGeom prst="rect">
            <a:avLst/>
          </a:prstGeom>
        </p:spPr>
      </p:pic>
      <p:pic>
        <p:nvPicPr>
          <p:cNvPr id="11" name="Resim 10">
            <a:hlinkClick r:id="rId19" action="ppaction://hlinksldjump"/>
          </p:cNvPr>
          <p:cNvPicPr>
            <a:picLocks/>
          </p:cNvPicPr>
          <p:nvPr>
            <p:custDataLst>
              <p:tags r:id="rId7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9271000"/>
            <a:ext cx="762000" cy="762000"/>
          </a:xfrm>
          <a:prstGeom prst="rect">
            <a:avLst/>
          </a:prstGeom>
        </p:spPr>
      </p:pic>
      <p:pic>
        <p:nvPicPr>
          <p:cNvPr id="12" name="Resim 11">
            <a:hlinkClick r:id="rId19" action="ppaction://hlinksldjump"/>
          </p:cNvPr>
          <p:cNvPicPr>
            <a:picLocks/>
          </p:cNvPicPr>
          <p:nvPr>
            <p:custDataLst>
              <p:tags r:id="rId8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0" y="9271000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440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23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4.2-9">
    <p:bg>
      <p:bgPr>
        <a:blipFill>
          <a:blip r:embed="rId10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hlinkClick r:id="rId11" action="ppaction://hlinksldjump"/>
          </p:cNvPr>
          <p:cNvPicPr>
            <a:picLocks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2700"/>
            <a:ext cx="3009900" cy="1485900"/>
          </a:xfrm>
          <a:prstGeom prst="rect">
            <a:avLst/>
          </a:prstGeom>
        </p:spPr>
      </p:pic>
      <p:pic>
        <p:nvPicPr>
          <p:cNvPr id="5" name="Resim 4">
            <a:hlinkClick r:id="rId11" action="ppaction://hlinksldjump"/>
          </p:cNvPr>
          <p:cNvPicPr>
            <a:picLocks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2700"/>
            <a:ext cx="13246100" cy="1485900"/>
          </a:xfrm>
          <a:prstGeom prst="rect">
            <a:avLst/>
          </a:prstGeom>
        </p:spPr>
      </p:pic>
      <p:pic>
        <p:nvPicPr>
          <p:cNvPr id="6" name="Resim 5"/>
          <p:cNvPicPr>
            <a:picLocks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498600"/>
            <a:ext cx="16256000" cy="8674100"/>
          </a:xfrm>
          <a:prstGeom prst="rect">
            <a:avLst/>
          </a:prstGeom>
        </p:spPr>
      </p:pic>
      <p:pic>
        <p:nvPicPr>
          <p:cNvPr id="7" name="4.2.9-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8089899" y="6858000"/>
            <a:ext cx="5422900" cy="1930400"/>
          </a:xfrm>
          <a:prstGeom prst="rect">
            <a:avLst/>
          </a:prstGeom>
        </p:spPr>
      </p:pic>
      <p:pic>
        <p:nvPicPr>
          <p:cNvPr id="8" name="4.2.9-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3721100" y="6870700"/>
            <a:ext cx="3937000" cy="2019300"/>
          </a:xfrm>
          <a:prstGeom prst="rect">
            <a:avLst/>
          </a:prstGeom>
        </p:spPr>
      </p:pic>
      <p:pic>
        <p:nvPicPr>
          <p:cNvPr id="9" name="Resim 8">
            <a:hlinkClick r:id="rId17" action="ppaction://hlinksldjump"/>
          </p:cNvPr>
          <p:cNvPicPr>
            <a:picLocks/>
          </p:cNvPicPr>
          <p:nvPr>
            <p:custDataLst>
              <p:tags r:id="rId5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9271000"/>
            <a:ext cx="762000" cy="762000"/>
          </a:xfrm>
          <a:prstGeom prst="rect">
            <a:avLst/>
          </a:prstGeom>
        </p:spPr>
      </p:pic>
      <p:pic>
        <p:nvPicPr>
          <p:cNvPr id="10" name="Resim 9">
            <a:hlinkClick r:id="rId17" action="ppaction://hlinksldjump"/>
          </p:cNvPr>
          <p:cNvPicPr>
            <a:picLocks/>
          </p:cNvPicPr>
          <p:nvPr>
            <p:custDataLst>
              <p:tags r:id="rId6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0" y="9271000"/>
            <a:ext cx="762000" cy="762000"/>
          </a:xfrm>
          <a:prstGeom prst="rect">
            <a:avLst/>
          </a:prstGeom>
        </p:spPr>
      </p:pic>
      <p:pic>
        <p:nvPicPr>
          <p:cNvPr id="11" name="Resim 10">
            <a:hlinkClick r:id="rId19" action="ppaction://hlinksldjump"/>
          </p:cNvPr>
          <p:cNvPicPr>
            <a:picLocks/>
          </p:cNvPicPr>
          <p:nvPr>
            <p:custDataLst>
              <p:tags r:id="rId7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9271000"/>
            <a:ext cx="762000" cy="762000"/>
          </a:xfrm>
          <a:prstGeom prst="rect">
            <a:avLst/>
          </a:prstGeom>
        </p:spPr>
      </p:pic>
      <p:pic>
        <p:nvPicPr>
          <p:cNvPr id="12" name="Resim 11">
            <a:hlinkClick r:id="rId19" action="ppaction://hlinksldjump"/>
          </p:cNvPr>
          <p:cNvPicPr>
            <a:picLocks/>
          </p:cNvPicPr>
          <p:nvPr>
            <p:custDataLst>
              <p:tags r:id="rId8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0" y="9271000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258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2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92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4.2-10">
    <p:bg>
      <p:bgPr>
        <a:blipFill>
          <a:blip r:embed="rId10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hlinkClick r:id="rId11" action="ppaction://hlinksldjump"/>
          </p:cNvPr>
          <p:cNvPicPr>
            <a:picLocks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2700"/>
            <a:ext cx="3009900" cy="1485900"/>
          </a:xfrm>
          <a:prstGeom prst="rect">
            <a:avLst/>
          </a:prstGeom>
        </p:spPr>
      </p:pic>
      <p:pic>
        <p:nvPicPr>
          <p:cNvPr id="5" name="Resim 4">
            <a:hlinkClick r:id="rId11" action="ppaction://hlinksldjump"/>
          </p:cNvPr>
          <p:cNvPicPr>
            <a:picLocks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2700"/>
            <a:ext cx="13246100" cy="1485900"/>
          </a:xfrm>
          <a:prstGeom prst="rect">
            <a:avLst/>
          </a:prstGeom>
        </p:spPr>
      </p:pic>
      <p:pic>
        <p:nvPicPr>
          <p:cNvPr id="6" name="Resim 5"/>
          <p:cNvPicPr>
            <a:picLocks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498600"/>
            <a:ext cx="16256000" cy="8674100"/>
          </a:xfrm>
          <a:prstGeom prst="rect">
            <a:avLst/>
          </a:prstGeom>
        </p:spPr>
      </p:pic>
      <p:pic>
        <p:nvPicPr>
          <p:cNvPr id="7" name="4.2.10-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8026399" y="7594599"/>
            <a:ext cx="3048000" cy="1955800"/>
          </a:xfrm>
          <a:prstGeom prst="rect">
            <a:avLst/>
          </a:prstGeom>
        </p:spPr>
      </p:pic>
      <p:pic>
        <p:nvPicPr>
          <p:cNvPr id="8" name="4.2.10-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5194299" y="7480300"/>
            <a:ext cx="2362200" cy="1790700"/>
          </a:xfrm>
          <a:prstGeom prst="rect">
            <a:avLst/>
          </a:prstGeom>
        </p:spPr>
      </p:pic>
      <p:pic>
        <p:nvPicPr>
          <p:cNvPr id="9" name="Resim 8">
            <a:hlinkClick r:id="rId17" action="ppaction://hlinksldjump"/>
          </p:cNvPr>
          <p:cNvPicPr>
            <a:picLocks/>
          </p:cNvPicPr>
          <p:nvPr>
            <p:custDataLst>
              <p:tags r:id="rId5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9271000"/>
            <a:ext cx="762000" cy="762000"/>
          </a:xfrm>
          <a:prstGeom prst="rect">
            <a:avLst/>
          </a:prstGeom>
        </p:spPr>
      </p:pic>
      <p:pic>
        <p:nvPicPr>
          <p:cNvPr id="10" name="Resim 9">
            <a:hlinkClick r:id="rId17" action="ppaction://hlinksldjump"/>
          </p:cNvPr>
          <p:cNvPicPr>
            <a:picLocks/>
          </p:cNvPicPr>
          <p:nvPr>
            <p:custDataLst>
              <p:tags r:id="rId6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0" y="9271000"/>
            <a:ext cx="762000" cy="762000"/>
          </a:xfrm>
          <a:prstGeom prst="rect">
            <a:avLst/>
          </a:prstGeom>
        </p:spPr>
      </p:pic>
      <p:pic>
        <p:nvPicPr>
          <p:cNvPr id="11" name="Resim 10">
            <a:hlinkClick r:id="rId11" action="ppaction://hlinksldjump"/>
          </p:cNvPr>
          <p:cNvPicPr>
            <a:picLocks/>
          </p:cNvPicPr>
          <p:nvPr>
            <p:custDataLst>
              <p:tags r:id="rId7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9271000"/>
            <a:ext cx="762000" cy="762000"/>
          </a:xfrm>
          <a:prstGeom prst="rect">
            <a:avLst/>
          </a:prstGeom>
        </p:spPr>
      </p:pic>
      <p:pic>
        <p:nvPicPr>
          <p:cNvPr id="12" name="Resim 11">
            <a:hlinkClick r:id="rId11" action="ppaction://hlinksldjump"/>
          </p:cNvPr>
          <p:cNvPicPr>
            <a:picLocks/>
          </p:cNvPicPr>
          <p:nvPr>
            <p:custDataLst>
              <p:tags r:id="rId8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0" y="9271000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354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8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76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4.3-1">
    <p:bg>
      <p:bgPr>
        <a:blipFill>
          <a:blip r:embed="rId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hlinkClick r:id="rId9" action="ppaction://hlinksldjump"/>
          </p:cNvPr>
          <p:cNvPicPr>
            <a:picLocks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2700"/>
            <a:ext cx="3009900" cy="1485900"/>
          </a:xfrm>
          <a:prstGeom prst="rect">
            <a:avLst/>
          </a:prstGeom>
        </p:spPr>
      </p:pic>
      <p:pic>
        <p:nvPicPr>
          <p:cNvPr id="5" name="Resim 4">
            <a:hlinkClick r:id="rId9" action="ppaction://hlinksldjump"/>
          </p:cNvPr>
          <p:cNvPicPr>
            <a:picLocks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2700"/>
            <a:ext cx="13246100" cy="1485900"/>
          </a:xfrm>
          <a:prstGeom prst="rect">
            <a:avLst/>
          </a:prstGeom>
        </p:spPr>
      </p:pic>
      <p:pic>
        <p:nvPicPr>
          <p:cNvPr id="6" name="Resim 5"/>
          <p:cNvPicPr>
            <a:picLocks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498600"/>
            <a:ext cx="16256000" cy="8674100"/>
          </a:xfrm>
          <a:prstGeom prst="rect">
            <a:avLst/>
          </a:prstGeom>
        </p:spPr>
      </p:pic>
      <p:pic>
        <p:nvPicPr>
          <p:cNvPr id="7" name="4.3.1-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5638800" y="6311900"/>
            <a:ext cx="5003800" cy="2082800"/>
          </a:xfrm>
          <a:prstGeom prst="rect">
            <a:avLst/>
          </a:prstGeom>
        </p:spPr>
      </p:pic>
      <p:pic>
        <p:nvPicPr>
          <p:cNvPr id="8" name="Resim 7">
            <a:hlinkClick r:id="rId9" action="ppaction://hlinksldjump"/>
          </p:cNvPr>
          <p:cNvPicPr>
            <a:picLocks/>
          </p:cNvPicPr>
          <p:nvPr>
            <p:custDataLst>
              <p:tags r:id="rId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9271000"/>
            <a:ext cx="762000" cy="762000"/>
          </a:xfrm>
          <a:prstGeom prst="rect">
            <a:avLst/>
          </a:prstGeom>
        </p:spPr>
      </p:pic>
      <p:pic>
        <p:nvPicPr>
          <p:cNvPr id="9" name="Resim 8">
            <a:hlinkClick r:id="rId9" action="ppaction://hlinksldjump"/>
          </p:cNvPr>
          <p:cNvPicPr>
            <a:picLocks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0" y="9271000"/>
            <a:ext cx="762000" cy="762000"/>
          </a:xfrm>
          <a:prstGeom prst="rect">
            <a:avLst/>
          </a:prstGeom>
        </p:spPr>
      </p:pic>
      <p:pic>
        <p:nvPicPr>
          <p:cNvPr id="10" name="Resim 9">
            <a:hlinkClick r:id="rId15" action="ppaction://hlinksldjump"/>
          </p:cNvPr>
          <p:cNvPicPr>
            <a:picLocks/>
          </p:cNvPicPr>
          <p:nvPr>
            <p:custDataLst>
              <p:tags r:id="rId5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9271000"/>
            <a:ext cx="762000" cy="762000"/>
          </a:xfrm>
          <a:prstGeom prst="rect">
            <a:avLst/>
          </a:prstGeom>
        </p:spPr>
      </p:pic>
      <p:pic>
        <p:nvPicPr>
          <p:cNvPr id="11" name="Resim 10">
            <a:hlinkClick r:id="rId15" action="ppaction://hlinksldjump"/>
          </p:cNvPr>
          <p:cNvPicPr>
            <a:picLocks/>
          </p:cNvPicPr>
          <p:nvPr>
            <p:custDataLst>
              <p:tags r:id="rId6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0" y="9271000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122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7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4.3-2">
    <p:bg>
      <p:bgPr>
        <a:blipFill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hlinkClick r:id="rId13" action="ppaction://hlinksldjump"/>
          </p:cNvPr>
          <p:cNvPicPr>
            <a:picLocks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2700"/>
            <a:ext cx="3009900" cy="1485900"/>
          </a:xfrm>
          <a:prstGeom prst="rect">
            <a:avLst/>
          </a:prstGeom>
        </p:spPr>
      </p:pic>
      <p:pic>
        <p:nvPicPr>
          <p:cNvPr id="5" name="Resim 4">
            <a:hlinkClick r:id="rId13" action="ppaction://hlinksldjump"/>
          </p:cNvPr>
          <p:cNvPicPr>
            <a:picLocks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2700"/>
            <a:ext cx="13246100" cy="1485900"/>
          </a:xfrm>
          <a:prstGeom prst="rect">
            <a:avLst/>
          </a:prstGeom>
        </p:spPr>
      </p:pic>
      <p:pic>
        <p:nvPicPr>
          <p:cNvPr id="6" name="Resim 5"/>
          <p:cNvPicPr>
            <a:picLocks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498600"/>
            <a:ext cx="16256000" cy="8674100"/>
          </a:xfrm>
          <a:prstGeom prst="rect">
            <a:avLst/>
          </a:prstGeom>
        </p:spPr>
      </p:pic>
      <p:pic>
        <p:nvPicPr>
          <p:cNvPr id="7" name="4.3.2-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5575300" y="4483100"/>
            <a:ext cx="5067297" cy="1993900"/>
          </a:xfrm>
          <a:prstGeom prst="rect">
            <a:avLst/>
          </a:prstGeom>
        </p:spPr>
      </p:pic>
      <p:pic>
        <p:nvPicPr>
          <p:cNvPr id="8" name="4.3.2-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9067799" y="8178800"/>
            <a:ext cx="2667000" cy="1549400"/>
          </a:xfrm>
          <a:prstGeom prst="rect">
            <a:avLst/>
          </a:prstGeom>
        </p:spPr>
      </p:pic>
      <p:pic>
        <p:nvPicPr>
          <p:cNvPr id="9" name="4.3.2-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3860800" y="8153399"/>
            <a:ext cx="4699000" cy="1739900"/>
          </a:xfrm>
          <a:prstGeom prst="rect">
            <a:avLst/>
          </a:prstGeom>
        </p:spPr>
      </p:pic>
      <p:pic>
        <p:nvPicPr>
          <p:cNvPr id="10" name="Resim 9">
            <a:hlinkClick r:id="rId20" action="ppaction://hlinksldjump"/>
          </p:cNvPr>
          <p:cNvPicPr>
            <a:picLocks/>
          </p:cNvPicPr>
          <p:nvPr>
            <p:custDataLst>
              <p:tags r:id="rId7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9271000"/>
            <a:ext cx="762000" cy="762000"/>
          </a:xfrm>
          <a:prstGeom prst="rect">
            <a:avLst/>
          </a:prstGeom>
        </p:spPr>
      </p:pic>
      <p:pic>
        <p:nvPicPr>
          <p:cNvPr id="11" name="Resim 10">
            <a:hlinkClick r:id="rId20" action="ppaction://hlinksldjump"/>
          </p:cNvPr>
          <p:cNvPicPr>
            <a:picLocks/>
          </p:cNvPicPr>
          <p:nvPr>
            <p:custDataLst>
              <p:tags r:id="rId8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0" y="9271000"/>
            <a:ext cx="762000" cy="762000"/>
          </a:xfrm>
          <a:prstGeom prst="rect">
            <a:avLst/>
          </a:prstGeom>
        </p:spPr>
      </p:pic>
      <p:pic>
        <p:nvPicPr>
          <p:cNvPr id="12" name="Resim 11">
            <a:hlinkClick r:id="rId13" action="ppaction://hlinksldjump"/>
          </p:cNvPr>
          <p:cNvPicPr>
            <a:picLocks/>
          </p:cNvPicPr>
          <p:nvPr>
            <p:custDataLst>
              <p:tags r:id="rId9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9271000"/>
            <a:ext cx="762000" cy="762000"/>
          </a:xfrm>
          <a:prstGeom prst="rect">
            <a:avLst/>
          </a:prstGeom>
        </p:spPr>
      </p:pic>
      <p:pic>
        <p:nvPicPr>
          <p:cNvPr id="13" name="Resim 12">
            <a:hlinkClick r:id="rId13" action="ppaction://hlinksldjump"/>
          </p:cNvPr>
          <p:cNvPicPr>
            <a:picLocks/>
          </p:cNvPicPr>
          <p:nvPr>
            <p:custDataLst>
              <p:tags r:id="rId10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0" y="9271000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777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7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11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97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4.4-1">
    <p:bg>
      <p:bgPr>
        <a:blipFill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hlinkClick r:id="rId13" action="ppaction://hlinksldjump"/>
          </p:cNvPr>
          <p:cNvPicPr>
            <a:picLocks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2700"/>
            <a:ext cx="3009900" cy="1485900"/>
          </a:xfrm>
          <a:prstGeom prst="rect">
            <a:avLst/>
          </a:prstGeom>
        </p:spPr>
      </p:pic>
      <p:pic>
        <p:nvPicPr>
          <p:cNvPr id="5" name="Resim 4">
            <a:hlinkClick r:id="rId13" action="ppaction://hlinksldjump"/>
          </p:cNvPr>
          <p:cNvPicPr>
            <a:picLocks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2700"/>
            <a:ext cx="13246100" cy="1485900"/>
          </a:xfrm>
          <a:prstGeom prst="rect">
            <a:avLst/>
          </a:prstGeom>
        </p:spPr>
      </p:pic>
      <p:pic>
        <p:nvPicPr>
          <p:cNvPr id="6" name="Resim 5"/>
          <p:cNvPicPr>
            <a:picLocks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498600"/>
            <a:ext cx="16256000" cy="8674100"/>
          </a:xfrm>
          <a:prstGeom prst="rect">
            <a:avLst/>
          </a:prstGeom>
        </p:spPr>
      </p:pic>
      <p:pic>
        <p:nvPicPr>
          <p:cNvPr id="7" name="4.4.1-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9245599" y="7124699"/>
            <a:ext cx="2895600" cy="1803400"/>
          </a:xfrm>
          <a:prstGeom prst="rect">
            <a:avLst/>
          </a:prstGeom>
        </p:spPr>
      </p:pic>
      <p:pic>
        <p:nvPicPr>
          <p:cNvPr id="8" name="4.4.1-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6985000" y="7137399"/>
            <a:ext cx="1993900" cy="1816100"/>
          </a:xfrm>
          <a:prstGeom prst="rect">
            <a:avLst/>
          </a:prstGeom>
        </p:spPr>
      </p:pic>
      <p:pic>
        <p:nvPicPr>
          <p:cNvPr id="9" name="4.4.1-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4381500" y="7137399"/>
            <a:ext cx="2298701" cy="2057400"/>
          </a:xfrm>
          <a:prstGeom prst="rect">
            <a:avLst/>
          </a:prstGeom>
        </p:spPr>
      </p:pic>
      <p:pic>
        <p:nvPicPr>
          <p:cNvPr id="10" name="Resim 9">
            <a:hlinkClick r:id="rId13" action="ppaction://hlinksldjump"/>
          </p:cNvPr>
          <p:cNvPicPr>
            <a:picLocks/>
          </p:cNvPicPr>
          <p:nvPr>
            <p:custDataLst>
              <p:tags r:id="rId7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9271000"/>
            <a:ext cx="762000" cy="762000"/>
          </a:xfrm>
          <a:prstGeom prst="rect">
            <a:avLst/>
          </a:prstGeom>
        </p:spPr>
      </p:pic>
      <p:pic>
        <p:nvPicPr>
          <p:cNvPr id="11" name="Resim 10">
            <a:hlinkClick r:id="rId13" action="ppaction://hlinksldjump"/>
          </p:cNvPr>
          <p:cNvPicPr>
            <a:picLocks/>
          </p:cNvPicPr>
          <p:nvPr>
            <p:custDataLst>
              <p:tags r:id="rId8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0" y="9271000"/>
            <a:ext cx="762000" cy="762000"/>
          </a:xfrm>
          <a:prstGeom prst="rect">
            <a:avLst/>
          </a:prstGeom>
        </p:spPr>
      </p:pic>
      <p:pic>
        <p:nvPicPr>
          <p:cNvPr id="12" name="Resim 11">
            <a:hlinkClick r:id="rId21" action="ppaction://hlinksldjump"/>
          </p:cNvPr>
          <p:cNvPicPr>
            <a:picLocks/>
          </p:cNvPicPr>
          <p:nvPr>
            <p:custDataLst>
              <p:tags r:id="rId9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9271000"/>
            <a:ext cx="762000" cy="762000"/>
          </a:xfrm>
          <a:prstGeom prst="rect">
            <a:avLst/>
          </a:prstGeom>
        </p:spPr>
      </p:pic>
      <p:pic>
        <p:nvPicPr>
          <p:cNvPr id="13" name="Resim 12">
            <a:hlinkClick r:id="rId21" action="ppaction://hlinksldjump"/>
          </p:cNvPr>
          <p:cNvPicPr>
            <a:picLocks/>
          </p:cNvPicPr>
          <p:nvPr>
            <p:custDataLst>
              <p:tags r:id="rId10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0" y="9271000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276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5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80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06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4.4-2">
    <p:bg>
      <p:bgPr>
        <a:blipFill>
          <a:blip r:embed="rId2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hlinkClick r:id="rId25" action="ppaction://hlinksldjump"/>
          </p:cNvPr>
          <p:cNvPicPr>
            <a:picLocks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2700"/>
            <a:ext cx="3009900" cy="1485900"/>
          </a:xfrm>
          <a:prstGeom prst="rect">
            <a:avLst/>
          </a:prstGeom>
        </p:spPr>
      </p:pic>
      <p:pic>
        <p:nvPicPr>
          <p:cNvPr id="5" name="Resim 4">
            <a:hlinkClick r:id="rId25" action="ppaction://hlinksldjump"/>
          </p:cNvPr>
          <p:cNvPicPr>
            <a:picLocks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2700"/>
            <a:ext cx="13246100" cy="1485900"/>
          </a:xfrm>
          <a:prstGeom prst="rect">
            <a:avLst/>
          </a:prstGeom>
        </p:spPr>
      </p:pic>
      <p:pic>
        <p:nvPicPr>
          <p:cNvPr id="6" name="Resim 5"/>
          <p:cNvPicPr>
            <a:picLocks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498600"/>
            <a:ext cx="16256000" cy="8674100"/>
          </a:xfrm>
          <a:prstGeom prst="rect">
            <a:avLst/>
          </a:prstGeom>
        </p:spPr>
      </p:pic>
      <p:pic>
        <p:nvPicPr>
          <p:cNvPr id="7" name="4.4.2-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9740900" y="2895599"/>
            <a:ext cx="1600200" cy="1409700"/>
          </a:xfrm>
          <a:prstGeom prst="rect">
            <a:avLst/>
          </a:prstGeom>
        </p:spPr>
      </p:pic>
      <p:pic>
        <p:nvPicPr>
          <p:cNvPr id="8" name="4.4.2-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30"/>
          <a:stretch>
            <a:fillRect/>
          </a:stretch>
        </p:blipFill>
        <p:spPr>
          <a:xfrm>
            <a:off x="7226300" y="2882900"/>
            <a:ext cx="1765300" cy="1371600"/>
          </a:xfrm>
          <a:prstGeom prst="rect">
            <a:avLst/>
          </a:prstGeom>
        </p:spPr>
      </p:pic>
      <p:pic>
        <p:nvPicPr>
          <p:cNvPr id="9" name="4.4.2-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1"/>
          <a:stretch>
            <a:fillRect/>
          </a:stretch>
        </p:blipFill>
        <p:spPr>
          <a:xfrm>
            <a:off x="4432300" y="2895600"/>
            <a:ext cx="1765300" cy="1308100"/>
          </a:xfrm>
          <a:prstGeom prst="rect">
            <a:avLst/>
          </a:prstGeom>
        </p:spPr>
      </p:pic>
      <p:pic>
        <p:nvPicPr>
          <p:cNvPr id="10" name="4.4.2-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32"/>
          <a:stretch>
            <a:fillRect/>
          </a:stretch>
        </p:blipFill>
        <p:spPr>
          <a:xfrm>
            <a:off x="9715500" y="5499100"/>
            <a:ext cx="1892299" cy="1409700"/>
          </a:xfrm>
          <a:prstGeom prst="rect">
            <a:avLst/>
          </a:prstGeom>
        </p:spPr>
      </p:pic>
      <p:pic>
        <p:nvPicPr>
          <p:cNvPr id="11" name="4.4.2-5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33"/>
          <a:stretch>
            <a:fillRect/>
          </a:stretch>
        </p:blipFill>
        <p:spPr>
          <a:xfrm>
            <a:off x="6845300" y="5549899"/>
            <a:ext cx="2451100" cy="1193800"/>
          </a:xfrm>
          <a:prstGeom prst="rect">
            <a:avLst/>
          </a:prstGeom>
        </p:spPr>
      </p:pic>
      <p:pic>
        <p:nvPicPr>
          <p:cNvPr id="12" name="4.4.2-6">
            <a:hlinkClick r:id="" action="ppaction://media"/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34"/>
          <a:stretch>
            <a:fillRect/>
          </a:stretch>
        </p:blipFill>
        <p:spPr>
          <a:xfrm>
            <a:off x="4533901" y="5486400"/>
            <a:ext cx="1790699" cy="1295400"/>
          </a:xfrm>
          <a:prstGeom prst="rect">
            <a:avLst/>
          </a:prstGeom>
        </p:spPr>
      </p:pic>
      <p:pic>
        <p:nvPicPr>
          <p:cNvPr id="13" name="4.4.2-7">
            <a:hlinkClick r:id="" action="ppaction://media"/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35"/>
          <a:stretch>
            <a:fillRect/>
          </a:stretch>
        </p:blipFill>
        <p:spPr>
          <a:xfrm>
            <a:off x="9359899" y="8229600"/>
            <a:ext cx="2425700" cy="1244600"/>
          </a:xfrm>
          <a:prstGeom prst="rect">
            <a:avLst/>
          </a:prstGeom>
        </p:spPr>
      </p:pic>
      <p:pic>
        <p:nvPicPr>
          <p:cNvPr id="14" name="4.4.2-8">
            <a:hlinkClick r:id="" action="ppaction://media"/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36"/>
          <a:stretch>
            <a:fillRect/>
          </a:stretch>
        </p:blipFill>
        <p:spPr>
          <a:xfrm>
            <a:off x="7175499" y="8216899"/>
            <a:ext cx="1663700" cy="1270000"/>
          </a:xfrm>
          <a:prstGeom prst="rect">
            <a:avLst/>
          </a:prstGeom>
        </p:spPr>
      </p:pic>
      <p:pic>
        <p:nvPicPr>
          <p:cNvPr id="15" name="4.4.2-9">
            <a:hlinkClick r:id="" action="ppaction://media"/>
          </p:cNvPr>
          <p:cNvPicPr>
            <a:picLocks noChangeAspect="1"/>
          </p:cNvPicPr>
          <p:nvPr>
            <a:audioFile r:link="rId18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37"/>
          <a:stretch>
            <a:fillRect/>
          </a:stretch>
        </p:blipFill>
        <p:spPr>
          <a:xfrm>
            <a:off x="4495799" y="8204200"/>
            <a:ext cx="2032000" cy="1295400"/>
          </a:xfrm>
          <a:prstGeom prst="rect">
            <a:avLst/>
          </a:prstGeom>
        </p:spPr>
      </p:pic>
      <p:pic>
        <p:nvPicPr>
          <p:cNvPr id="16" name="Resim 15">
            <a:hlinkClick r:id="rId38" action="ppaction://hlinksldjump"/>
          </p:cNvPr>
          <p:cNvPicPr>
            <a:picLocks/>
          </p:cNvPicPr>
          <p:nvPr>
            <p:custDataLst>
              <p:tags r:id="rId19"/>
            </p:custDataLst>
          </p:nvPr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9271000"/>
            <a:ext cx="762000" cy="762000"/>
          </a:xfrm>
          <a:prstGeom prst="rect">
            <a:avLst/>
          </a:prstGeom>
        </p:spPr>
      </p:pic>
      <p:pic>
        <p:nvPicPr>
          <p:cNvPr id="17" name="Resim 16">
            <a:hlinkClick r:id="rId38" action="ppaction://hlinksldjump"/>
          </p:cNvPr>
          <p:cNvPicPr>
            <a:picLocks/>
          </p:cNvPicPr>
          <p:nvPr>
            <p:custDataLst>
              <p:tags r:id="rId20"/>
            </p:custDataLst>
          </p:nvPr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0" y="9271000"/>
            <a:ext cx="762000" cy="762000"/>
          </a:xfrm>
          <a:prstGeom prst="rect">
            <a:avLst/>
          </a:prstGeom>
        </p:spPr>
      </p:pic>
      <p:pic>
        <p:nvPicPr>
          <p:cNvPr id="18" name="Resim 17">
            <a:hlinkClick r:id="rId40" action="ppaction://hlinksldjump"/>
          </p:cNvPr>
          <p:cNvPicPr>
            <a:picLocks/>
          </p:cNvPicPr>
          <p:nvPr>
            <p:custDataLst>
              <p:tags r:id="rId21"/>
            </p:custDataLst>
          </p:nvPr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9271000"/>
            <a:ext cx="762000" cy="762000"/>
          </a:xfrm>
          <a:prstGeom prst="rect">
            <a:avLst/>
          </a:prstGeom>
        </p:spPr>
      </p:pic>
      <p:pic>
        <p:nvPicPr>
          <p:cNvPr id="19" name="Resim 18">
            <a:hlinkClick r:id="rId40" action="ppaction://hlinksldjump"/>
          </p:cNvPr>
          <p:cNvPicPr>
            <a:picLocks/>
          </p:cNvPicPr>
          <p:nvPr>
            <p:custDataLst>
              <p:tags r:id="rId22"/>
            </p:custDataLst>
          </p:nvPr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0" y="9271000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403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2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06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80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95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3187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2533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216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156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248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4.4-3">
    <p:bg>
      <p:bgPr>
        <a:blipFill>
          <a:blip r:embed="rId10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hlinkClick r:id="rId11" action="ppaction://hlinksldjump"/>
          </p:cNvPr>
          <p:cNvPicPr>
            <a:picLocks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2700"/>
            <a:ext cx="3009900" cy="1485900"/>
          </a:xfrm>
          <a:prstGeom prst="rect">
            <a:avLst/>
          </a:prstGeom>
        </p:spPr>
      </p:pic>
      <p:pic>
        <p:nvPicPr>
          <p:cNvPr id="5" name="Resim 4">
            <a:hlinkClick r:id="rId11" action="ppaction://hlinksldjump"/>
          </p:cNvPr>
          <p:cNvPicPr>
            <a:picLocks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2700"/>
            <a:ext cx="13246100" cy="1485900"/>
          </a:xfrm>
          <a:prstGeom prst="rect">
            <a:avLst/>
          </a:prstGeom>
        </p:spPr>
      </p:pic>
      <p:pic>
        <p:nvPicPr>
          <p:cNvPr id="6" name="Resim 5"/>
          <p:cNvPicPr>
            <a:picLocks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498600"/>
            <a:ext cx="16256000" cy="8674100"/>
          </a:xfrm>
          <a:prstGeom prst="rect">
            <a:avLst/>
          </a:prstGeom>
        </p:spPr>
      </p:pic>
      <p:pic>
        <p:nvPicPr>
          <p:cNvPr id="7" name="4.4.3-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8547100" y="7162800"/>
            <a:ext cx="2705100" cy="1866900"/>
          </a:xfrm>
          <a:prstGeom prst="rect">
            <a:avLst/>
          </a:prstGeom>
        </p:spPr>
      </p:pic>
      <p:pic>
        <p:nvPicPr>
          <p:cNvPr id="8" name="4.4.3-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4876800" y="7137400"/>
            <a:ext cx="2781300" cy="2019300"/>
          </a:xfrm>
          <a:prstGeom prst="rect">
            <a:avLst/>
          </a:prstGeom>
        </p:spPr>
      </p:pic>
      <p:pic>
        <p:nvPicPr>
          <p:cNvPr id="9" name="Resim 8">
            <a:hlinkClick r:id="rId17" action="ppaction://hlinksldjump"/>
          </p:cNvPr>
          <p:cNvPicPr>
            <a:picLocks/>
          </p:cNvPicPr>
          <p:nvPr>
            <p:custDataLst>
              <p:tags r:id="rId5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9271000"/>
            <a:ext cx="762000" cy="762000"/>
          </a:xfrm>
          <a:prstGeom prst="rect">
            <a:avLst/>
          </a:prstGeom>
        </p:spPr>
      </p:pic>
      <p:pic>
        <p:nvPicPr>
          <p:cNvPr id="10" name="Resim 9">
            <a:hlinkClick r:id="rId17" action="ppaction://hlinksldjump"/>
          </p:cNvPr>
          <p:cNvPicPr>
            <a:picLocks/>
          </p:cNvPicPr>
          <p:nvPr>
            <p:custDataLst>
              <p:tags r:id="rId6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0" y="9271000"/>
            <a:ext cx="762000" cy="762000"/>
          </a:xfrm>
          <a:prstGeom prst="rect">
            <a:avLst/>
          </a:prstGeom>
        </p:spPr>
      </p:pic>
      <p:pic>
        <p:nvPicPr>
          <p:cNvPr id="11" name="Resim 10">
            <a:hlinkClick r:id="rId19" action="ppaction://hlinksldjump"/>
          </p:cNvPr>
          <p:cNvPicPr>
            <a:picLocks/>
          </p:cNvPicPr>
          <p:nvPr>
            <p:custDataLst>
              <p:tags r:id="rId7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9271000"/>
            <a:ext cx="762000" cy="762000"/>
          </a:xfrm>
          <a:prstGeom prst="rect">
            <a:avLst/>
          </a:prstGeom>
        </p:spPr>
      </p:pic>
      <p:pic>
        <p:nvPicPr>
          <p:cNvPr id="12" name="Resim 11">
            <a:hlinkClick r:id="rId19" action="ppaction://hlinksldjump"/>
          </p:cNvPr>
          <p:cNvPicPr>
            <a:picLocks/>
          </p:cNvPicPr>
          <p:nvPr>
            <p:custDataLst>
              <p:tags r:id="rId8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0" y="9271000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826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6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37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4.4-4">
    <p:bg>
      <p:bgPr>
        <a:blipFill>
          <a:blip r:embed="rId10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hlinkClick r:id="rId11" action="ppaction://hlinksldjump"/>
          </p:cNvPr>
          <p:cNvPicPr>
            <a:picLocks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2700"/>
            <a:ext cx="3009900" cy="1485900"/>
          </a:xfrm>
          <a:prstGeom prst="rect">
            <a:avLst/>
          </a:prstGeom>
        </p:spPr>
      </p:pic>
      <p:pic>
        <p:nvPicPr>
          <p:cNvPr id="5" name="Resim 4">
            <a:hlinkClick r:id="rId11" action="ppaction://hlinksldjump"/>
          </p:cNvPr>
          <p:cNvPicPr>
            <a:picLocks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2700"/>
            <a:ext cx="13246100" cy="1485900"/>
          </a:xfrm>
          <a:prstGeom prst="rect">
            <a:avLst/>
          </a:prstGeom>
        </p:spPr>
      </p:pic>
      <p:pic>
        <p:nvPicPr>
          <p:cNvPr id="6" name="Resim 5"/>
          <p:cNvPicPr>
            <a:picLocks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498600"/>
            <a:ext cx="16256000" cy="8674100"/>
          </a:xfrm>
          <a:prstGeom prst="rect">
            <a:avLst/>
          </a:prstGeom>
        </p:spPr>
      </p:pic>
      <p:pic>
        <p:nvPicPr>
          <p:cNvPr id="7" name="4.4.4-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8318501" y="7035800"/>
            <a:ext cx="3086099" cy="2260600"/>
          </a:xfrm>
          <a:prstGeom prst="rect">
            <a:avLst/>
          </a:prstGeom>
        </p:spPr>
      </p:pic>
      <p:pic>
        <p:nvPicPr>
          <p:cNvPr id="8" name="4.4.4-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4622800" y="7010399"/>
            <a:ext cx="3378202" cy="2095500"/>
          </a:xfrm>
          <a:prstGeom prst="rect">
            <a:avLst/>
          </a:prstGeom>
        </p:spPr>
      </p:pic>
      <p:pic>
        <p:nvPicPr>
          <p:cNvPr id="9" name="Resim 8">
            <a:hlinkClick r:id="rId17" action="ppaction://hlinksldjump"/>
          </p:cNvPr>
          <p:cNvPicPr>
            <a:picLocks/>
          </p:cNvPicPr>
          <p:nvPr>
            <p:custDataLst>
              <p:tags r:id="rId5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9271000"/>
            <a:ext cx="762000" cy="762000"/>
          </a:xfrm>
          <a:prstGeom prst="rect">
            <a:avLst/>
          </a:prstGeom>
        </p:spPr>
      </p:pic>
      <p:pic>
        <p:nvPicPr>
          <p:cNvPr id="10" name="Resim 9">
            <a:hlinkClick r:id="rId17" action="ppaction://hlinksldjump"/>
          </p:cNvPr>
          <p:cNvPicPr>
            <a:picLocks/>
          </p:cNvPicPr>
          <p:nvPr>
            <p:custDataLst>
              <p:tags r:id="rId6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0" y="9271000"/>
            <a:ext cx="762000" cy="762000"/>
          </a:xfrm>
          <a:prstGeom prst="rect">
            <a:avLst/>
          </a:prstGeom>
        </p:spPr>
      </p:pic>
      <p:pic>
        <p:nvPicPr>
          <p:cNvPr id="11" name="Resim 10">
            <a:hlinkClick r:id="rId19" action="ppaction://hlinksldjump"/>
          </p:cNvPr>
          <p:cNvPicPr>
            <a:picLocks/>
          </p:cNvPicPr>
          <p:nvPr>
            <p:custDataLst>
              <p:tags r:id="rId7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9271000"/>
            <a:ext cx="762000" cy="762000"/>
          </a:xfrm>
          <a:prstGeom prst="rect">
            <a:avLst/>
          </a:prstGeom>
        </p:spPr>
      </p:pic>
      <p:pic>
        <p:nvPicPr>
          <p:cNvPr id="12" name="Resim 11">
            <a:hlinkClick r:id="rId19" action="ppaction://hlinksldjump"/>
          </p:cNvPr>
          <p:cNvPicPr>
            <a:picLocks/>
          </p:cNvPicPr>
          <p:nvPr>
            <p:custDataLst>
              <p:tags r:id="rId8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0" y="9271000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142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8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82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4.4-5">
    <p:bg>
      <p:bgPr>
        <a:blipFill>
          <a:blip r:embed="rId10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hlinkClick r:id="rId11" action="ppaction://hlinksldjump"/>
          </p:cNvPr>
          <p:cNvPicPr>
            <a:picLocks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2700"/>
            <a:ext cx="3009900" cy="1485900"/>
          </a:xfrm>
          <a:prstGeom prst="rect">
            <a:avLst/>
          </a:prstGeom>
        </p:spPr>
      </p:pic>
      <p:pic>
        <p:nvPicPr>
          <p:cNvPr id="5" name="Resim 4">
            <a:hlinkClick r:id="rId11" action="ppaction://hlinksldjump"/>
          </p:cNvPr>
          <p:cNvPicPr>
            <a:picLocks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2700"/>
            <a:ext cx="13246100" cy="1485900"/>
          </a:xfrm>
          <a:prstGeom prst="rect">
            <a:avLst/>
          </a:prstGeom>
        </p:spPr>
      </p:pic>
      <p:pic>
        <p:nvPicPr>
          <p:cNvPr id="6" name="Resim 5"/>
          <p:cNvPicPr>
            <a:picLocks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498600"/>
            <a:ext cx="16256000" cy="8674100"/>
          </a:xfrm>
          <a:prstGeom prst="rect">
            <a:avLst/>
          </a:prstGeom>
        </p:spPr>
      </p:pic>
      <p:pic>
        <p:nvPicPr>
          <p:cNvPr id="7" name="4.4.5-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8648699" y="7111999"/>
            <a:ext cx="2654300" cy="2120900"/>
          </a:xfrm>
          <a:prstGeom prst="rect">
            <a:avLst/>
          </a:prstGeom>
        </p:spPr>
      </p:pic>
      <p:pic>
        <p:nvPicPr>
          <p:cNvPr id="8" name="4.4.5-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4978400" y="7035800"/>
            <a:ext cx="2298700" cy="2298700"/>
          </a:xfrm>
          <a:prstGeom prst="rect">
            <a:avLst/>
          </a:prstGeom>
        </p:spPr>
      </p:pic>
      <p:pic>
        <p:nvPicPr>
          <p:cNvPr id="9" name="Resim 8">
            <a:hlinkClick r:id="rId17" action="ppaction://hlinksldjump"/>
          </p:cNvPr>
          <p:cNvPicPr>
            <a:picLocks/>
          </p:cNvPicPr>
          <p:nvPr>
            <p:custDataLst>
              <p:tags r:id="rId5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9271000"/>
            <a:ext cx="762000" cy="762000"/>
          </a:xfrm>
          <a:prstGeom prst="rect">
            <a:avLst/>
          </a:prstGeom>
        </p:spPr>
      </p:pic>
      <p:pic>
        <p:nvPicPr>
          <p:cNvPr id="10" name="Resim 9">
            <a:hlinkClick r:id="rId17" action="ppaction://hlinksldjump"/>
          </p:cNvPr>
          <p:cNvPicPr>
            <a:picLocks/>
          </p:cNvPicPr>
          <p:nvPr>
            <p:custDataLst>
              <p:tags r:id="rId6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0" y="9271000"/>
            <a:ext cx="762000" cy="762000"/>
          </a:xfrm>
          <a:prstGeom prst="rect">
            <a:avLst/>
          </a:prstGeom>
        </p:spPr>
      </p:pic>
      <p:pic>
        <p:nvPicPr>
          <p:cNvPr id="11" name="Resim 10">
            <a:hlinkClick r:id="rId19" action="ppaction://hlinksldjump"/>
          </p:cNvPr>
          <p:cNvPicPr>
            <a:picLocks/>
          </p:cNvPicPr>
          <p:nvPr>
            <p:custDataLst>
              <p:tags r:id="rId7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9271000"/>
            <a:ext cx="762000" cy="762000"/>
          </a:xfrm>
          <a:prstGeom prst="rect">
            <a:avLst/>
          </a:prstGeom>
        </p:spPr>
      </p:pic>
      <p:pic>
        <p:nvPicPr>
          <p:cNvPr id="12" name="Resim 11">
            <a:hlinkClick r:id="rId19" action="ppaction://hlinksldjump"/>
          </p:cNvPr>
          <p:cNvPicPr>
            <a:picLocks/>
          </p:cNvPicPr>
          <p:nvPr>
            <p:custDataLst>
              <p:tags r:id="rId8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0" y="9271000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768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5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06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4.4-6">
    <p:bg>
      <p:bgPr>
        <a:blipFill>
          <a:blip r:embed="rId10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hlinkClick r:id="rId11" action="ppaction://hlinksldjump"/>
          </p:cNvPr>
          <p:cNvPicPr>
            <a:picLocks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2700"/>
            <a:ext cx="3009900" cy="1485900"/>
          </a:xfrm>
          <a:prstGeom prst="rect">
            <a:avLst/>
          </a:prstGeom>
        </p:spPr>
      </p:pic>
      <p:pic>
        <p:nvPicPr>
          <p:cNvPr id="5" name="Resim 4">
            <a:hlinkClick r:id="rId11" action="ppaction://hlinksldjump"/>
          </p:cNvPr>
          <p:cNvPicPr>
            <a:picLocks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2700"/>
            <a:ext cx="13246100" cy="1485900"/>
          </a:xfrm>
          <a:prstGeom prst="rect">
            <a:avLst/>
          </a:prstGeom>
        </p:spPr>
      </p:pic>
      <p:pic>
        <p:nvPicPr>
          <p:cNvPr id="6" name="Resim 5"/>
          <p:cNvPicPr>
            <a:picLocks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498600"/>
            <a:ext cx="16256000" cy="8674100"/>
          </a:xfrm>
          <a:prstGeom prst="rect">
            <a:avLst/>
          </a:prstGeom>
        </p:spPr>
      </p:pic>
      <p:pic>
        <p:nvPicPr>
          <p:cNvPr id="7" name="4.4.6-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8826499" y="7213599"/>
            <a:ext cx="2438400" cy="2044700"/>
          </a:xfrm>
          <a:prstGeom prst="rect">
            <a:avLst/>
          </a:prstGeom>
        </p:spPr>
      </p:pic>
      <p:pic>
        <p:nvPicPr>
          <p:cNvPr id="8" name="4.4.6-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4622800" y="7327899"/>
            <a:ext cx="3009900" cy="1879600"/>
          </a:xfrm>
          <a:prstGeom prst="rect">
            <a:avLst/>
          </a:prstGeom>
        </p:spPr>
      </p:pic>
      <p:pic>
        <p:nvPicPr>
          <p:cNvPr id="9" name="Resim 8">
            <a:hlinkClick r:id="rId17" action="ppaction://hlinksldjump"/>
          </p:cNvPr>
          <p:cNvPicPr>
            <a:picLocks/>
          </p:cNvPicPr>
          <p:nvPr>
            <p:custDataLst>
              <p:tags r:id="rId5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9271000"/>
            <a:ext cx="762000" cy="762000"/>
          </a:xfrm>
          <a:prstGeom prst="rect">
            <a:avLst/>
          </a:prstGeom>
        </p:spPr>
      </p:pic>
      <p:pic>
        <p:nvPicPr>
          <p:cNvPr id="10" name="Resim 9">
            <a:hlinkClick r:id="rId17" action="ppaction://hlinksldjump"/>
          </p:cNvPr>
          <p:cNvPicPr>
            <a:picLocks/>
          </p:cNvPicPr>
          <p:nvPr>
            <p:custDataLst>
              <p:tags r:id="rId6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0" y="9271000"/>
            <a:ext cx="762000" cy="762000"/>
          </a:xfrm>
          <a:prstGeom prst="rect">
            <a:avLst/>
          </a:prstGeom>
        </p:spPr>
      </p:pic>
      <p:pic>
        <p:nvPicPr>
          <p:cNvPr id="11" name="Resim 10">
            <a:hlinkClick r:id="rId11" action="ppaction://hlinksldjump"/>
          </p:cNvPr>
          <p:cNvPicPr>
            <a:picLocks/>
          </p:cNvPicPr>
          <p:nvPr>
            <p:custDataLst>
              <p:tags r:id="rId7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9271000"/>
            <a:ext cx="762000" cy="762000"/>
          </a:xfrm>
          <a:prstGeom prst="rect">
            <a:avLst/>
          </a:prstGeom>
        </p:spPr>
      </p:pic>
      <p:pic>
        <p:nvPicPr>
          <p:cNvPr id="12" name="Resim 11">
            <a:hlinkClick r:id="rId11" action="ppaction://hlinksldjump"/>
          </p:cNvPr>
          <p:cNvPicPr>
            <a:picLocks/>
          </p:cNvPicPr>
          <p:nvPr>
            <p:custDataLst>
              <p:tags r:id="rId8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0" y="9271000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458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1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22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4.5-1">
    <p:bg>
      <p:bgPr>
        <a:blipFill>
          <a:blip r:embed="rId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hlinkClick r:id="rId9" action="ppaction://hlinksldjump"/>
          </p:cNvPr>
          <p:cNvPicPr>
            <a:picLocks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2700"/>
            <a:ext cx="3009900" cy="1485900"/>
          </a:xfrm>
          <a:prstGeom prst="rect">
            <a:avLst/>
          </a:prstGeom>
        </p:spPr>
      </p:pic>
      <p:pic>
        <p:nvPicPr>
          <p:cNvPr id="5" name="Resim 4">
            <a:hlinkClick r:id="rId9" action="ppaction://hlinksldjump"/>
          </p:cNvPr>
          <p:cNvPicPr>
            <a:picLocks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2700"/>
            <a:ext cx="13246100" cy="1485900"/>
          </a:xfrm>
          <a:prstGeom prst="rect">
            <a:avLst/>
          </a:prstGeom>
        </p:spPr>
      </p:pic>
      <p:pic>
        <p:nvPicPr>
          <p:cNvPr id="6" name="Resim 5"/>
          <p:cNvPicPr>
            <a:picLocks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498600"/>
            <a:ext cx="16256000" cy="8674100"/>
          </a:xfrm>
          <a:prstGeom prst="rect">
            <a:avLst/>
          </a:prstGeom>
        </p:spPr>
      </p:pic>
      <p:pic>
        <p:nvPicPr>
          <p:cNvPr id="7" name="4.5.1-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5130800" y="7048500"/>
            <a:ext cx="5689600" cy="2222500"/>
          </a:xfrm>
          <a:prstGeom prst="rect">
            <a:avLst/>
          </a:prstGeom>
        </p:spPr>
      </p:pic>
      <p:pic>
        <p:nvPicPr>
          <p:cNvPr id="8" name="Resim 7">
            <a:hlinkClick r:id="rId9" action="ppaction://hlinksldjump"/>
          </p:cNvPr>
          <p:cNvPicPr>
            <a:picLocks/>
          </p:cNvPicPr>
          <p:nvPr>
            <p:custDataLst>
              <p:tags r:id="rId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9271000"/>
            <a:ext cx="762000" cy="762000"/>
          </a:xfrm>
          <a:prstGeom prst="rect">
            <a:avLst/>
          </a:prstGeom>
        </p:spPr>
      </p:pic>
      <p:pic>
        <p:nvPicPr>
          <p:cNvPr id="9" name="Resim 8">
            <a:hlinkClick r:id="rId9" action="ppaction://hlinksldjump"/>
          </p:cNvPr>
          <p:cNvPicPr>
            <a:picLocks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0" y="9271000"/>
            <a:ext cx="762000" cy="762000"/>
          </a:xfrm>
          <a:prstGeom prst="rect">
            <a:avLst/>
          </a:prstGeom>
        </p:spPr>
      </p:pic>
      <p:pic>
        <p:nvPicPr>
          <p:cNvPr id="10" name="Resim 9">
            <a:hlinkClick r:id="rId15" action="ppaction://hlinksldjump"/>
          </p:cNvPr>
          <p:cNvPicPr>
            <a:picLocks/>
          </p:cNvPicPr>
          <p:nvPr>
            <p:custDataLst>
              <p:tags r:id="rId5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9271000"/>
            <a:ext cx="762000" cy="762000"/>
          </a:xfrm>
          <a:prstGeom prst="rect">
            <a:avLst/>
          </a:prstGeom>
        </p:spPr>
      </p:pic>
      <p:pic>
        <p:nvPicPr>
          <p:cNvPr id="11" name="Resim 10">
            <a:hlinkClick r:id="rId15" action="ppaction://hlinksldjump"/>
          </p:cNvPr>
          <p:cNvPicPr>
            <a:picLocks/>
          </p:cNvPicPr>
          <p:nvPr>
            <p:custDataLst>
              <p:tags r:id="rId6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0" y="9271000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729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9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4.5-2">
    <p:bg>
      <p:bgPr>
        <a:blipFill>
          <a:blip r:embed="rId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hlinkClick r:id="rId9" action="ppaction://hlinksldjump"/>
          </p:cNvPr>
          <p:cNvPicPr>
            <a:picLocks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2700"/>
            <a:ext cx="3009900" cy="1485900"/>
          </a:xfrm>
          <a:prstGeom prst="rect">
            <a:avLst/>
          </a:prstGeom>
        </p:spPr>
      </p:pic>
      <p:pic>
        <p:nvPicPr>
          <p:cNvPr id="5" name="Resim 4">
            <a:hlinkClick r:id="rId9" action="ppaction://hlinksldjump"/>
          </p:cNvPr>
          <p:cNvPicPr>
            <a:picLocks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2700"/>
            <a:ext cx="13246100" cy="1485900"/>
          </a:xfrm>
          <a:prstGeom prst="rect">
            <a:avLst/>
          </a:prstGeom>
        </p:spPr>
      </p:pic>
      <p:pic>
        <p:nvPicPr>
          <p:cNvPr id="6" name="Resim 5"/>
          <p:cNvPicPr>
            <a:picLocks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498600"/>
            <a:ext cx="16256000" cy="8674100"/>
          </a:xfrm>
          <a:prstGeom prst="rect">
            <a:avLst/>
          </a:prstGeom>
        </p:spPr>
      </p:pic>
      <p:pic>
        <p:nvPicPr>
          <p:cNvPr id="7" name="4.5.2-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381500" y="7086600"/>
            <a:ext cx="7137397" cy="2222500"/>
          </a:xfrm>
          <a:prstGeom prst="rect">
            <a:avLst/>
          </a:prstGeom>
        </p:spPr>
      </p:pic>
      <p:pic>
        <p:nvPicPr>
          <p:cNvPr id="8" name="Resim 7">
            <a:hlinkClick r:id="rId14" action="ppaction://hlinksldjump"/>
          </p:cNvPr>
          <p:cNvPicPr>
            <a:picLocks/>
          </p:cNvPicPr>
          <p:nvPr>
            <p:custDataLst>
              <p:tags r:id="rId3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9271000"/>
            <a:ext cx="762000" cy="762000"/>
          </a:xfrm>
          <a:prstGeom prst="rect">
            <a:avLst/>
          </a:prstGeom>
        </p:spPr>
      </p:pic>
      <p:pic>
        <p:nvPicPr>
          <p:cNvPr id="9" name="Resim 8">
            <a:hlinkClick r:id="rId14" action="ppaction://hlinksldjump"/>
          </p:cNvPr>
          <p:cNvPicPr>
            <a:picLocks/>
          </p:cNvPicPr>
          <p:nvPr>
            <p:custDataLst>
              <p:tags r:id="rId4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0" y="9271000"/>
            <a:ext cx="762000" cy="762000"/>
          </a:xfrm>
          <a:prstGeom prst="rect">
            <a:avLst/>
          </a:prstGeom>
        </p:spPr>
      </p:pic>
      <p:pic>
        <p:nvPicPr>
          <p:cNvPr id="10" name="Resim 9">
            <a:hlinkClick r:id="rId16" action="ppaction://hlinksldjump"/>
          </p:cNvPr>
          <p:cNvPicPr>
            <a:picLocks/>
          </p:cNvPicPr>
          <p:nvPr>
            <p:custDataLst>
              <p:tags r:id="rId5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9271000"/>
            <a:ext cx="762000" cy="762000"/>
          </a:xfrm>
          <a:prstGeom prst="rect">
            <a:avLst/>
          </a:prstGeom>
        </p:spPr>
      </p:pic>
      <p:pic>
        <p:nvPicPr>
          <p:cNvPr id="11" name="Resim 10">
            <a:hlinkClick r:id="rId16" action="ppaction://hlinksldjump"/>
          </p:cNvPr>
          <p:cNvPicPr>
            <a:picLocks/>
          </p:cNvPicPr>
          <p:nvPr>
            <p:custDataLst>
              <p:tags r:id="rId6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0" y="9271000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868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1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4.5-3">
    <p:bg>
      <p:bgPr>
        <a:blipFill>
          <a:blip r:embed="rId10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hlinkClick r:id="rId11" action="ppaction://hlinksldjump"/>
          </p:cNvPr>
          <p:cNvPicPr>
            <a:picLocks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2700"/>
            <a:ext cx="3009900" cy="1485900"/>
          </a:xfrm>
          <a:prstGeom prst="rect">
            <a:avLst/>
          </a:prstGeom>
        </p:spPr>
      </p:pic>
      <p:pic>
        <p:nvPicPr>
          <p:cNvPr id="5" name="Resim 4">
            <a:hlinkClick r:id="rId11" action="ppaction://hlinksldjump"/>
          </p:cNvPr>
          <p:cNvPicPr>
            <a:picLocks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2700"/>
            <a:ext cx="13246100" cy="1485900"/>
          </a:xfrm>
          <a:prstGeom prst="rect">
            <a:avLst/>
          </a:prstGeom>
        </p:spPr>
      </p:pic>
      <p:pic>
        <p:nvPicPr>
          <p:cNvPr id="6" name="Resim 5"/>
          <p:cNvPicPr>
            <a:picLocks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498600"/>
            <a:ext cx="16256000" cy="8674100"/>
          </a:xfrm>
          <a:prstGeom prst="rect">
            <a:avLst/>
          </a:prstGeom>
        </p:spPr>
      </p:pic>
      <p:pic>
        <p:nvPicPr>
          <p:cNvPr id="7" name="4.5.3-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8623301" y="7213600"/>
            <a:ext cx="2705099" cy="2032000"/>
          </a:xfrm>
          <a:prstGeom prst="rect">
            <a:avLst/>
          </a:prstGeom>
        </p:spPr>
      </p:pic>
      <p:pic>
        <p:nvPicPr>
          <p:cNvPr id="8" name="4.5.3-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5118099" y="7188200"/>
            <a:ext cx="2286000" cy="2095500"/>
          </a:xfrm>
          <a:prstGeom prst="rect">
            <a:avLst/>
          </a:prstGeom>
        </p:spPr>
      </p:pic>
      <p:pic>
        <p:nvPicPr>
          <p:cNvPr id="9" name="Resim 8">
            <a:hlinkClick r:id="rId17" action="ppaction://hlinksldjump"/>
          </p:cNvPr>
          <p:cNvPicPr>
            <a:picLocks/>
          </p:cNvPicPr>
          <p:nvPr>
            <p:custDataLst>
              <p:tags r:id="rId5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9271000"/>
            <a:ext cx="762000" cy="762000"/>
          </a:xfrm>
          <a:prstGeom prst="rect">
            <a:avLst/>
          </a:prstGeom>
        </p:spPr>
      </p:pic>
      <p:pic>
        <p:nvPicPr>
          <p:cNvPr id="10" name="Resim 9">
            <a:hlinkClick r:id="rId17" action="ppaction://hlinksldjump"/>
          </p:cNvPr>
          <p:cNvPicPr>
            <a:picLocks/>
          </p:cNvPicPr>
          <p:nvPr>
            <p:custDataLst>
              <p:tags r:id="rId6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0" y="9271000"/>
            <a:ext cx="762000" cy="762000"/>
          </a:xfrm>
          <a:prstGeom prst="rect">
            <a:avLst/>
          </a:prstGeom>
        </p:spPr>
      </p:pic>
      <p:pic>
        <p:nvPicPr>
          <p:cNvPr id="11" name="Resim 10">
            <a:hlinkClick r:id="rId19" action="ppaction://hlinksldjump"/>
          </p:cNvPr>
          <p:cNvPicPr>
            <a:picLocks/>
          </p:cNvPicPr>
          <p:nvPr>
            <p:custDataLst>
              <p:tags r:id="rId7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9271000"/>
            <a:ext cx="762000" cy="762000"/>
          </a:xfrm>
          <a:prstGeom prst="rect">
            <a:avLst/>
          </a:prstGeom>
        </p:spPr>
      </p:pic>
      <p:pic>
        <p:nvPicPr>
          <p:cNvPr id="12" name="Resim 11">
            <a:hlinkClick r:id="rId19" action="ppaction://hlinksldjump"/>
          </p:cNvPr>
          <p:cNvPicPr>
            <a:picLocks/>
          </p:cNvPicPr>
          <p:nvPr>
            <p:custDataLst>
              <p:tags r:id="rId8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0" y="9271000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95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9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06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4.5-4">
    <p:bg>
      <p:bgPr>
        <a:blipFill>
          <a:blip r:embed="rId10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hlinkClick r:id="rId11" action="ppaction://hlinksldjump"/>
          </p:cNvPr>
          <p:cNvPicPr>
            <a:picLocks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2700"/>
            <a:ext cx="3009900" cy="1485900"/>
          </a:xfrm>
          <a:prstGeom prst="rect">
            <a:avLst/>
          </a:prstGeom>
        </p:spPr>
      </p:pic>
      <p:pic>
        <p:nvPicPr>
          <p:cNvPr id="5" name="Resim 4">
            <a:hlinkClick r:id="rId11" action="ppaction://hlinksldjump"/>
          </p:cNvPr>
          <p:cNvPicPr>
            <a:picLocks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2700"/>
            <a:ext cx="13246100" cy="1485900"/>
          </a:xfrm>
          <a:prstGeom prst="rect">
            <a:avLst/>
          </a:prstGeom>
        </p:spPr>
      </p:pic>
      <p:pic>
        <p:nvPicPr>
          <p:cNvPr id="6" name="Resim 5"/>
          <p:cNvPicPr>
            <a:picLocks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498600"/>
            <a:ext cx="16256000" cy="8674100"/>
          </a:xfrm>
          <a:prstGeom prst="rect">
            <a:avLst/>
          </a:prstGeom>
        </p:spPr>
      </p:pic>
      <p:pic>
        <p:nvPicPr>
          <p:cNvPr id="7" name="4.5.4-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9118600" y="7353299"/>
            <a:ext cx="1600201" cy="1905000"/>
          </a:xfrm>
          <a:prstGeom prst="rect">
            <a:avLst/>
          </a:prstGeom>
        </p:spPr>
      </p:pic>
      <p:pic>
        <p:nvPicPr>
          <p:cNvPr id="8" name="4.5.4-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4902199" y="7099299"/>
            <a:ext cx="2654300" cy="2197100"/>
          </a:xfrm>
          <a:prstGeom prst="rect">
            <a:avLst/>
          </a:prstGeom>
        </p:spPr>
      </p:pic>
      <p:pic>
        <p:nvPicPr>
          <p:cNvPr id="9" name="Resim 8">
            <a:hlinkClick r:id="rId17" action="ppaction://hlinksldjump"/>
          </p:cNvPr>
          <p:cNvPicPr>
            <a:picLocks/>
          </p:cNvPicPr>
          <p:nvPr>
            <p:custDataLst>
              <p:tags r:id="rId5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9271000"/>
            <a:ext cx="762000" cy="762000"/>
          </a:xfrm>
          <a:prstGeom prst="rect">
            <a:avLst/>
          </a:prstGeom>
        </p:spPr>
      </p:pic>
      <p:pic>
        <p:nvPicPr>
          <p:cNvPr id="10" name="Resim 9">
            <a:hlinkClick r:id="rId17" action="ppaction://hlinksldjump"/>
          </p:cNvPr>
          <p:cNvPicPr>
            <a:picLocks/>
          </p:cNvPicPr>
          <p:nvPr>
            <p:custDataLst>
              <p:tags r:id="rId6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0" y="9271000"/>
            <a:ext cx="762000" cy="762000"/>
          </a:xfrm>
          <a:prstGeom prst="rect">
            <a:avLst/>
          </a:prstGeom>
        </p:spPr>
      </p:pic>
      <p:pic>
        <p:nvPicPr>
          <p:cNvPr id="11" name="Resim 10">
            <a:hlinkClick r:id="rId19" action="ppaction://hlinksldjump"/>
          </p:cNvPr>
          <p:cNvPicPr>
            <a:picLocks/>
          </p:cNvPicPr>
          <p:nvPr>
            <p:custDataLst>
              <p:tags r:id="rId7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9271000"/>
            <a:ext cx="762000" cy="762000"/>
          </a:xfrm>
          <a:prstGeom prst="rect">
            <a:avLst/>
          </a:prstGeom>
        </p:spPr>
      </p:pic>
      <p:pic>
        <p:nvPicPr>
          <p:cNvPr id="12" name="Resim 11">
            <a:hlinkClick r:id="rId19" action="ppaction://hlinksldjump"/>
          </p:cNvPr>
          <p:cNvPicPr>
            <a:picLocks/>
          </p:cNvPicPr>
          <p:nvPr>
            <p:custDataLst>
              <p:tags r:id="rId8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0" y="9271000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3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5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92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4.5-5">
    <p:bg>
      <p:bgPr>
        <a:blipFill>
          <a:blip r:embed="rId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hlinkClick r:id="rId9" action="ppaction://hlinksldjump"/>
          </p:cNvPr>
          <p:cNvPicPr>
            <a:picLocks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2700"/>
            <a:ext cx="3009900" cy="1485900"/>
          </a:xfrm>
          <a:prstGeom prst="rect">
            <a:avLst/>
          </a:prstGeom>
        </p:spPr>
      </p:pic>
      <p:pic>
        <p:nvPicPr>
          <p:cNvPr id="5" name="Resim 4">
            <a:hlinkClick r:id="rId9" action="ppaction://hlinksldjump"/>
          </p:cNvPr>
          <p:cNvPicPr>
            <a:picLocks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2700"/>
            <a:ext cx="13246100" cy="1485900"/>
          </a:xfrm>
          <a:prstGeom prst="rect">
            <a:avLst/>
          </a:prstGeom>
        </p:spPr>
      </p:pic>
      <p:pic>
        <p:nvPicPr>
          <p:cNvPr id="6" name="Resim 5"/>
          <p:cNvPicPr>
            <a:picLocks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498600"/>
            <a:ext cx="16256000" cy="8674100"/>
          </a:xfrm>
          <a:prstGeom prst="rect">
            <a:avLst/>
          </a:prstGeom>
        </p:spPr>
      </p:pic>
      <p:pic>
        <p:nvPicPr>
          <p:cNvPr id="7" name="4.5.5-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5740399" y="6972300"/>
            <a:ext cx="4889500" cy="2374900"/>
          </a:xfrm>
          <a:prstGeom prst="rect">
            <a:avLst/>
          </a:prstGeom>
        </p:spPr>
      </p:pic>
      <p:pic>
        <p:nvPicPr>
          <p:cNvPr id="8" name="Resim 7">
            <a:hlinkClick r:id="rId14" action="ppaction://hlinksldjump"/>
          </p:cNvPr>
          <p:cNvPicPr>
            <a:picLocks/>
          </p:cNvPicPr>
          <p:nvPr>
            <p:custDataLst>
              <p:tags r:id="rId3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9271000"/>
            <a:ext cx="762000" cy="762000"/>
          </a:xfrm>
          <a:prstGeom prst="rect">
            <a:avLst/>
          </a:prstGeom>
        </p:spPr>
      </p:pic>
      <p:pic>
        <p:nvPicPr>
          <p:cNvPr id="9" name="Resim 8">
            <a:hlinkClick r:id="rId14" action="ppaction://hlinksldjump"/>
          </p:cNvPr>
          <p:cNvPicPr>
            <a:picLocks/>
          </p:cNvPicPr>
          <p:nvPr>
            <p:custDataLst>
              <p:tags r:id="rId4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0" y="9271000"/>
            <a:ext cx="762000" cy="762000"/>
          </a:xfrm>
          <a:prstGeom prst="rect">
            <a:avLst/>
          </a:prstGeom>
        </p:spPr>
      </p:pic>
      <p:pic>
        <p:nvPicPr>
          <p:cNvPr id="10" name="Resim 9">
            <a:hlinkClick r:id="rId16" action="ppaction://hlinksldjump"/>
          </p:cNvPr>
          <p:cNvPicPr>
            <a:picLocks/>
          </p:cNvPicPr>
          <p:nvPr>
            <p:custDataLst>
              <p:tags r:id="rId5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9271000"/>
            <a:ext cx="762000" cy="762000"/>
          </a:xfrm>
          <a:prstGeom prst="rect">
            <a:avLst/>
          </a:prstGeom>
        </p:spPr>
      </p:pic>
      <p:pic>
        <p:nvPicPr>
          <p:cNvPr id="11" name="Resim 10">
            <a:hlinkClick r:id="rId16" action="ppaction://hlinksldjump"/>
          </p:cNvPr>
          <p:cNvPicPr>
            <a:picLocks/>
          </p:cNvPicPr>
          <p:nvPr>
            <p:custDataLst>
              <p:tags r:id="rId6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0" y="9271000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838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2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4.5-6">
    <p:bg>
      <p:bgPr>
        <a:blipFill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hlinkClick r:id="rId7" action="ppaction://hlinksldjump"/>
          </p:cNvPr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2700"/>
            <a:ext cx="3009900" cy="1485900"/>
          </a:xfrm>
          <a:prstGeom prst="rect">
            <a:avLst/>
          </a:prstGeom>
        </p:spPr>
      </p:pic>
      <p:pic>
        <p:nvPicPr>
          <p:cNvPr id="5" name="Resim 4">
            <a:hlinkClick r:id="rId7" action="ppaction://hlinksldjump"/>
          </p:cNvPr>
          <p:cNvPicPr>
            <a:picLocks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2700"/>
            <a:ext cx="13246100" cy="1485900"/>
          </a:xfrm>
          <a:prstGeom prst="rect">
            <a:avLst/>
          </a:prstGeom>
        </p:spPr>
      </p:pic>
      <p:pic>
        <p:nvPicPr>
          <p:cNvPr id="6" name="Resim 5"/>
          <p:cNvPicPr>
            <a:picLocks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498600"/>
            <a:ext cx="16256000" cy="8674100"/>
          </a:xfrm>
          <a:prstGeom prst="rect">
            <a:avLst/>
          </a:prstGeom>
        </p:spPr>
      </p:pic>
      <p:pic>
        <p:nvPicPr>
          <p:cNvPr id="7" name="Resim 6">
            <a:hlinkClick r:id="rId11" action="ppaction://hlinksldjump"/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9271000"/>
            <a:ext cx="762000" cy="762000"/>
          </a:xfrm>
          <a:prstGeom prst="rect">
            <a:avLst/>
          </a:prstGeom>
        </p:spPr>
      </p:pic>
      <p:pic>
        <p:nvPicPr>
          <p:cNvPr id="8" name="Resim 7">
            <a:hlinkClick r:id="rId11" action="ppaction://hlinksldjump"/>
          </p:cNvPr>
          <p:cNvPicPr>
            <a:picLocks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0" y="9271000"/>
            <a:ext cx="762000" cy="762000"/>
          </a:xfrm>
          <a:prstGeom prst="rect">
            <a:avLst/>
          </a:prstGeom>
        </p:spPr>
      </p:pic>
      <p:pic>
        <p:nvPicPr>
          <p:cNvPr id="9" name="Resim 8">
            <a:hlinkClick r:id="rId7" action="ppaction://hlinksldjump"/>
          </p:cNvPr>
          <p:cNvPicPr>
            <a:picLocks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9271000"/>
            <a:ext cx="762000" cy="762000"/>
          </a:xfrm>
          <a:prstGeom prst="rect">
            <a:avLst/>
          </a:prstGeom>
        </p:spPr>
      </p:pic>
      <p:pic>
        <p:nvPicPr>
          <p:cNvPr id="10" name="Resim 9">
            <a:hlinkClick r:id="rId7" action="ppaction://hlinksldjump"/>
          </p:cNvPr>
          <p:cNvPicPr>
            <a:picLocks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0" y="9271000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87999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4.6-1">
    <p:bg>
      <p:bgPr>
        <a:blipFill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hlinkClick r:id="rId7" action="ppaction://hlinksldjump"/>
          </p:cNvPr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2700"/>
            <a:ext cx="3009900" cy="1485900"/>
          </a:xfrm>
          <a:prstGeom prst="rect">
            <a:avLst/>
          </a:prstGeom>
        </p:spPr>
      </p:pic>
      <p:pic>
        <p:nvPicPr>
          <p:cNvPr id="5" name="Resim 4">
            <a:hlinkClick r:id="rId7" action="ppaction://hlinksldjump"/>
          </p:cNvPr>
          <p:cNvPicPr>
            <a:picLocks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2700"/>
            <a:ext cx="13246100" cy="1485900"/>
          </a:xfrm>
          <a:prstGeom prst="rect">
            <a:avLst/>
          </a:prstGeom>
        </p:spPr>
      </p:pic>
      <p:pic>
        <p:nvPicPr>
          <p:cNvPr id="6" name="Resim 5"/>
          <p:cNvPicPr>
            <a:picLocks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498600"/>
            <a:ext cx="16256000" cy="8674100"/>
          </a:xfrm>
          <a:prstGeom prst="rect">
            <a:avLst/>
          </a:prstGeom>
        </p:spPr>
      </p:pic>
      <p:pic>
        <p:nvPicPr>
          <p:cNvPr id="7" name="Resim 6">
            <a:hlinkClick r:id="rId7" action="ppaction://hlinksldjump"/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9271000"/>
            <a:ext cx="762000" cy="762000"/>
          </a:xfrm>
          <a:prstGeom prst="rect">
            <a:avLst/>
          </a:prstGeom>
        </p:spPr>
      </p:pic>
      <p:pic>
        <p:nvPicPr>
          <p:cNvPr id="8" name="Resim 7">
            <a:hlinkClick r:id="rId7" action="ppaction://hlinksldjump"/>
          </p:cNvPr>
          <p:cNvPicPr>
            <a:picLocks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0" y="9271000"/>
            <a:ext cx="762000" cy="762000"/>
          </a:xfrm>
          <a:prstGeom prst="rect">
            <a:avLst/>
          </a:prstGeom>
        </p:spPr>
      </p:pic>
      <p:pic>
        <p:nvPicPr>
          <p:cNvPr id="9" name="Resim 8">
            <a:hlinkClick r:id="rId12" action="ppaction://hlinksldjump"/>
          </p:cNvPr>
          <p:cNvPicPr>
            <a:picLocks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9271000"/>
            <a:ext cx="762000" cy="762000"/>
          </a:xfrm>
          <a:prstGeom prst="rect">
            <a:avLst/>
          </a:prstGeom>
        </p:spPr>
      </p:pic>
      <p:pic>
        <p:nvPicPr>
          <p:cNvPr id="10" name="Resim 9">
            <a:hlinkClick r:id="rId12" action="ppaction://hlinksldjump"/>
          </p:cNvPr>
          <p:cNvPicPr>
            <a:picLocks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0" y="9271000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18199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4.6-2">
    <p:bg>
      <p:bgPr>
        <a:blipFill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hlinkClick r:id="rId7" action="ppaction://hlinksldjump"/>
          </p:cNvPr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2700"/>
            <a:ext cx="3009900" cy="1485900"/>
          </a:xfrm>
          <a:prstGeom prst="rect">
            <a:avLst/>
          </a:prstGeom>
        </p:spPr>
      </p:pic>
      <p:pic>
        <p:nvPicPr>
          <p:cNvPr id="5" name="Resim 4">
            <a:hlinkClick r:id="rId7" action="ppaction://hlinksldjump"/>
          </p:cNvPr>
          <p:cNvPicPr>
            <a:picLocks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2700"/>
            <a:ext cx="13246100" cy="1485900"/>
          </a:xfrm>
          <a:prstGeom prst="rect">
            <a:avLst/>
          </a:prstGeom>
        </p:spPr>
      </p:pic>
      <p:pic>
        <p:nvPicPr>
          <p:cNvPr id="6" name="Resim 5"/>
          <p:cNvPicPr>
            <a:picLocks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498600"/>
            <a:ext cx="16256000" cy="8674100"/>
          </a:xfrm>
          <a:prstGeom prst="rect">
            <a:avLst/>
          </a:prstGeom>
        </p:spPr>
      </p:pic>
      <p:pic>
        <p:nvPicPr>
          <p:cNvPr id="7" name="Resim 6">
            <a:hlinkClick r:id="rId11" action="ppaction://hlinksldjump"/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9271000"/>
            <a:ext cx="762000" cy="762000"/>
          </a:xfrm>
          <a:prstGeom prst="rect">
            <a:avLst/>
          </a:prstGeom>
        </p:spPr>
      </p:pic>
      <p:pic>
        <p:nvPicPr>
          <p:cNvPr id="8" name="Resim 7">
            <a:hlinkClick r:id="rId11" action="ppaction://hlinksldjump"/>
          </p:cNvPr>
          <p:cNvPicPr>
            <a:picLocks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0" y="9271000"/>
            <a:ext cx="762000" cy="762000"/>
          </a:xfrm>
          <a:prstGeom prst="rect">
            <a:avLst/>
          </a:prstGeom>
        </p:spPr>
      </p:pic>
      <p:pic>
        <p:nvPicPr>
          <p:cNvPr id="9" name="Resim 8">
            <a:hlinkClick r:id="rId7" action="ppaction://hlinksldjump"/>
          </p:cNvPr>
          <p:cNvPicPr>
            <a:picLocks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9271000"/>
            <a:ext cx="762000" cy="762000"/>
          </a:xfrm>
          <a:prstGeom prst="rect">
            <a:avLst/>
          </a:prstGeom>
        </p:spPr>
      </p:pic>
      <p:pic>
        <p:nvPicPr>
          <p:cNvPr id="10" name="Resim 9">
            <a:hlinkClick r:id="rId7" action="ppaction://hlinksldjump"/>
          </p:cNvPr>
          <p:cNvPicPr>
            <a:picLocks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0" y="9271000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79937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1-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1-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1-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1-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1-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2-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2-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2-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2-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2-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2-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2-6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2-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3-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3-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3-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3-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3-4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3-5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-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-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-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-3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-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-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-6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anasayfa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anasayfa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3.5-2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3.5-2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3.5-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3.5-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anasayfa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anasayfa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anasayfa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anasayfa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1-2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1-2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1-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1-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1-3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1-3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1-2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1-2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1-4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1-4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1-3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1-3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1-5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1-5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1-4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1-4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1-6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1-6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1-5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1-5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1-7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1-7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1-6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1-6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1-8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1-8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1-7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1-7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anasayfa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anasayfa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anasayfa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anasayfa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2-2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2-2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2-1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2-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2-3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2-3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2-2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2-2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2-4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2-4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2-3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2-3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2-5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2-5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2-4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2-4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2-6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2-6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2-5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2-5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2-7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2-7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2-6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2-6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2-8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2-8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2-7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2-7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2-9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2-9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2-8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2-8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2-10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2-10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2-9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2-9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anasayfa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anasayfa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anasayfa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anasayfa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3-2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3-2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3-1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3-1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anasayfa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anasayfa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anasayfa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anasayfa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4-2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4-2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4-1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4-1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4-3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4-3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4-2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4-2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4-4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4-4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4-3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4-3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4-5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4-5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4-4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4-4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4-6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4-6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4-5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4-5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anasayfa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anasayfa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anasayfa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anasayfa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5-2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5-2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5-1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5-1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5-3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5-3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5-2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5-2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5-4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5-4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5-3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5-3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5-5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5-5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5-4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5-4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5-6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5-6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5-5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5-5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anasayfa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anasayfa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anasayfa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anasayfa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6-2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6-2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6-1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.6-1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anasayfa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anasayfa"/>
</p:tagLst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Özel</PresentationFormat>
  <Paragraphs>0</Paragraphs>
  <Slides>37</Slides>
  <Notes>0</Notes>
  <HiddenSlides>0</HiddenSlides>
  <MMClips>73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37</vt:i4>
      </vt:variant>
    </vt:vector>
  </HeadingPairs>
  <TitlesOfParts>
    <vt:vector size="41" baseType="lpstr">
      <vt:lpstr>Arial</vt:lpstr>
      <vt:lpstr>Calibri</vt:lpstr>
      <vt:lpstr>Calibri Light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arif emre</dc:creator>
  <cp:lastModifiedBy>orhan ekici</cp:lastModifiedBy>
  <cp:revision>2</cp:revision>
  <dcterms:created xsi:type="dcterms:W3CDTF">2016-04-28T08:10:42Z</dcterms:created>
  <dcterms:modified xsi:type="dcterms:W3CDTF">2026-09-12T10:04:32Z</dcterms:modified>
</cp:coreProperties>
</file>