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</p:sldIdLst>
  <p:sldSz cx="16256000" cy="10160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kiosk restart="4294967295"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13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2032000" y="1662760"/>
            <a:ext cx="12192000" cy="353718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2032000" y="5336352"/>
            <a:ext cx="12192000" cy="245298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/>
              <a:t>Asıl alt başlık stilini düzenlemek için tıklayın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5107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55252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09133" y="2532947"/>
            <a:ext cx="14020800" cy="422627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09133" y="6799207"/>
            <a:ext cx="14020800" cy="22224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51703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117600" y="2704629"/>
            <a:ext cx="6908800" cy="6446427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229600" y="2704629"/>
            <a:ext cx="6908800" cy="6446427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55372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7" y="540928"/>
            <a:ext cx="14020800" cy="1963797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9719" y="2490612"/>
            <a:ext cx="6877049" cy="12206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119719" y="3711222"/>
            <a:ext cx="6877049" cy="5458649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8229601" y="2490612"/>
            <a:ext cx="6910917" cy="122061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8229601" y="3711222"/>
            <a:ext cx="6910917" cy="5458649"/>
          </a:xfrm>
        </p:spPr>
        <p:txBody>
          <a:bodyPr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91754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8547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64299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9" y="677333"/>
            <a:ext cx="5242983" cy="23706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910917" y="1462854"/>
            <a:ext cx="8229600" cy="72201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19719" y="3048000"/>
            <a:ext cx="5242983" cy="564679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59927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1119719" y="677333"/>
            <a:ext cx="5242983" cy="237066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6910917" y="1462854"/>
            <a:ext cx="8229600" cy="722018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119719" y="3048000"/>
            <a:ext cx="5242983" cy="564679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57447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084054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11633200" y="540926"/>
            <a:ext cx="3505200" cy="8610130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1117600" y="540926"/>
            <a:ext cx="10312400" cy="8610130"/>
          </a:xfrm>
        </p:spPr>
        <p:txBody>
          <a:bodyPr vert="eaVert"/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0959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117600" y="540928"/>
            <a:ext cx="14020800" cy="1963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117600" y="2704629"/>
            <a:ext cx="14020800" cy="64464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1117600" y="9416817"/>
            <a:ext cx="36576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2253C3-688E-4943-B517-26AB31CF6FF3}" type="datetimeFigureOut">
              <a:rPr lang="tr-TR" smtClean="0"/>
              <a:t>12.09.2026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5384800" y="9416817"/>
            <a:ext cx="54864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1480800" y="9416817"/>
            <a:ext cx="3657600" cy="5409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F97FCB-E79D-4B1B-8D01-29C443D0271A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110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tags" Target="../tags/tag26.xml"/><Relationship Id="rId21" Type="http://schemas.openxmlformats.org/officeDocument/2006/relationships/tags" Target="../tags/tag21.xml"/><Relationship Id="rId42" Type="http://schemas.openxmlformats.org/officeDocument/2006/relationships/image" Target="../media/image9.png"/><Relationship Id="rId47" Type="http://schemas.openxmlformats.org/officeDocument/2006/relationships/slide" Target="slide36.xml"/><Relationship Id="rId63" Type="http://schemas.openxmlformats.org/officeDocument/2006/relationships/image" Target="../media/image20.png"/><Relationship Id="rId68" Type="http://schemas.openxmlformats.org/officeDocument/2006/relationships/image" Target="../media/image25.png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9" Type="http://schemas.openxmlformats.org/officeDocument/2006/relationships/image" Target="../media/image2.png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slide" Target="slide4.xml"/><Relationship Id="rId37" Type="http://schemas.openxmlformats.org/officeDocument/2006/relationships/image" Target="../media/image6.png"/><Relationship Id="rId40" Type="http://schemas.openxmlformats.org/officeDocument/2006/relationships/image" Target="../media/image8.png"/><Relationship Id="rId45" Type="http://schemas.openxmlformats.org/officeDocument/2006/relationships/slide" Target="slide29.xml"/><Relationship Id="rId53" Type="http://schemas.openxmlformats.org/officeDocument/2006/relationships/image" Target="../media/image15.png"/><Relationship Id="rId58" Type="http://schemas.openxmlformats.org/officeDocument/2006/relationships/slide" Target="slide54.xml"/><Relationship Id="rId66" Type="http://schemas.openxmlformats.org/officeDocument/2006/relationships/image" Target="../media/image23.png"/><Relationship Id="rId5" Type="http://schemas.openxmlformats.org/officeDocument/2006/relationships/tags" Target="../tags/tag5.xml"/><Relationship Id="rId61" Type="http://schemas.openxmlformats.org/officeDocument/2006/relationships/image" Target="../media/image19.png"/><Relationship Id="rId19" Type="http://schemas.openxmlformats.org/officeDocument/2006/relationships/tags" Target="../tags/tag1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slideLayout" Target="../slideLayouts/slideLayout1.xml"/><Relationship Id="rId30" Type="http://schemas.openxmlformats.org/officeDocument/2006/relationships/slide" Target="slide2.xml"/><Relationship Id="rId35" Type="http://schemas.openxmlformats.org/officeDocument/2006/relationships/image" Target="../media/image5.png"/><Relationship Id="rId43" Type="http://schemas.openxmlformats.org/officeDocument/2006/relationships/slide" Target="slide27.xml"/><Relationship Id="rId48" Type="http://schemas.openxmlformats.org/officeDocument/2006/relationships/image" Target="../media/image12.png"/><Relationship Id="rId56" Type="http://schemas.openxmlformats.org/officeDocument/2006/relationships/slide" Target="slide52.xml"/><Relationship Id="rId64" Type="http://schemas.openxmlformats.org/officeDocument/2006/relationships/image" Target="../media/image21.png"/><Relationship Id="rId69" Type="http://schemas.openxmlformats.org/officeDocument/2006/relationships/image" Target="../media/image26.png"/><Relationship Id="rId8" Type="http://schemas.openxmlformats.org/officeDocument/2006/relationships/tags" Target="../tags/tag8.xml"/><Relationship Id="rId51" Type="http://schemas.openxmlformats.org/officeDocument/2006/relationships/slide" Target="slide45.xml"/><Relationship Id="rId3" Type="http://schemas.openxmlformats.org/officeDocument/2006/relationships/tags" Target="../tags/tag3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image" Target="../media/image4.png"/><Relationship Id="rId38" Type="http://schemas.openxmlformats.org/officeDocument/2006/relationships/image" Target="../media/image7.png"/><Relationship Id="rId46" Type="http://schemas.openxmlformats.org/officeDocument/2006/relationships/image" Target="../media/image11.png"/><Relationship Id="rId59" Type="http://schemas.openxmlformats.org/officeDocument/2006/relationships/image" Target="../media/image18.png"/><Relationship Id="rId67" Type="http://schemas.openxmlformats.org/officeDocument/2006/relationships/image" Target="../media/image24.png"/><Relationship Id="rId20" Type="http://schemas.openxmlformats.org/officeDocument/2006/relationships/tags" Target="../tags/tag20.xml"/><Relationship Id="rId41" Type="http://schemas.openxmlformats.org/officeDocument/2006/relationships/slide" Target="slide25.xml"/><Relationship Id="rId54" Type="http://schemas.openxmlformats.org/officeDocument/2006/relationships/slide" Target="slide47.xml"/><Relationship Id="rId62" Type="http://schemas.openxmlformats.org/officeDocument/2006/relationships/slide" Target="slide58.xml"/><Relationship Id="rId70" Type="http://schemas.openxmlformats.org/officeDocument/2006/relationships/image" Target="../media/image27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image" Target="../media/image1.png"/><Relationship Id="rId36" Type="http://schemas.openxmlformats.org/officeDocument/2006/relationships/slide" Target="slide13.xml"/><Relationship Id="rId49" Type="http://schemas.openxmlformats.org/officeDocument/2006/relationships/slide" Target="slide43.xml"/><Relationship Id="rId57" Type="http://schemas.openxmlformats.org/officeDocument/2006/relationships/image" Target="../media/image17.png"/><Relationship Id="rId10" Type="http://schemas.openxmlformats.org/officeDocument/2006/relationships/tags" Target="../tags/tag10.xml"/><Relationship Id="rId31" Type="http://schemas.openxmlformats.org/officeDocument/2006/relationships/image" Target="../media/image3.png"/><Relationship Id="rId44" Type="http://schemas.openxmlformats.org/officeDocument/2006/relationships/image" Target="../media/image10.png"/><Relationship Id="rId52" Type="http://schemas.openxmlformats.org/officeDocument/2006/relationships/image" Target="../media/image14.png"/><Relationship Id="rId60" Type="http://schemas.openxmlformats.org/officeDocument/2006/relationships/slide" Target="slide56.xml"/><Relationship Id="rId65" Type="http://schemas.openxmlformats.org/officeDocument/2006/relationships/image" Target="../media/image22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39" Type="http://schemas.openxmlformats.org/officeDocument/2006/relationships/slide" Target="slide18.xml"/><Relationship Id="rId34" Type="http://schemas.openxmlformats.org/officeDocument/2006/relationships/slide" Target="slide8.xml"/><Relationship Id="rId50" Type="http://schemas.openxmlformats.org/officeDocument/2006/relationships/image" Target="../media/image13.png"/><Relationship Id="rId55" Type="http://schemas.openxmlformats.org/officeDocument/2006/relationships/image" Target="../media/image16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29.xml"/><Relationship Id="rId7" Type="http://schemas.openxmlformats.org/officeDocument/2006/relationships/slide" Target="slide1.xml"/><Relationship Id="rId12" Type="http://schemas.openxmlformats.org/officeDocument/2006/relationships/slide" Target="slide3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1.png"/><Relationship Id="rId4" Type="http://schemas.openxmlformats.org/officeDocument/2006/relationships/tags" Target="../tags/tag30.xml"/><Relationship Id="rId9" Type="http://schemas.openxmlformats.org/officeDocument/2006/relationships/image" Target="../media/image30.pn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audio" Target="../media/media13.mp3"/><Relationship Id="rId21" Type="http://schemas.microsoft.com/office/2007/relationships/media" Target="../media/media11.mp3"/><Relationship Id="rId42" Type="http://schemas.openxmlformats.org/officeDocument/2006/relationships/audio" Target="../media/media21.mp3"/><Relationship Id="rId47" Type="http://schemas.microsoft.com/office/2007/relationships/media" Target="../media/media24.mp3"/><Relationship Id="rId63" Type="http://schemas.openxmlformats.org/officeDocument/2006/relationships/slideLayout" Target="../slideLayouts/slideLayout1.xml"/><Relationship Id="rId68" Type="http://schemas.openxmlformats.org/officeDocument/2006/relationships/image" Target="../media/image34.png"/><Relationship Id="rId84" Type="http://schemas.openxmlformats.org/officeDocument/2006/relationships/image" Target="../media/image50.png"/><Relationship Id="rId89" Type="http://schemas.openxmlformats.org/officeDocument/2006/relationships/image" Target="../media/image55.png"/><Relationship Id="rId16" Type="http://schemas.openxmlformats.org/officeDocument/2006/relationships/audio" Target="../media/media8.mp3"/><Relationship Id="rId11" Type="http://schemas.microsoft.com/office/2007/relationships/media" Target="../media/media6.mp3"/><Relationship Id="rId32" Type="http://schemas.openxmlformats.org/officeDocument/2006/relationships/audio" Target="../media/media16.mp3"/><Relationship Id="rId37" Type="http://schemas.microsoft.com/office/2007/relationships/media" Target="../media/media19.mp3"/><Relationship Id="rId53" Type="http://schemas.microsoft.com/office/2007/relationships/media" Target="../media/media27.mp3"/><Relationship Id="rId58" Type="http://schemas.openxmlformats.org/officeDocument/2006/relationships/audio" Target="../media/media29.mp3"/><Relationship Id="rId74" Type="http://schemas.openxmlformats.org/officeDocument/2006/relationships/image" Target="../media/image40.png"/><Relationship Id="rId79" Type="http://schemas.openxmlformats.org/officeDocument/2006/relationships/image" Target="../media/image45.png"/><Relationship Id="rId5" Type="http://schemas.microsoft.com/office/2007/relationships/media" Target="../media/media3.mp3"/><Relationship Id="rId90" Type="http://schemas.openxmlformats.org/officeDocument/2006/relationships/image" Target="../media/image56.png"/><Relationship Id="rId95" Type="http://schemas.openxmlformats.org/officeDocument/2006/relationships/image" Target="../media/image61.png"/><Relationship Id="rId22" Type="http://schemas.openxmlformats.org/officeDocument/2006/relationships/audio" Target="../media/media11.mp3"/><Relationship Id="rId27" Type="http://schemas.microsoft.com/office/2007/relationships/media" Target="../media/media14.mp3"/><Relationship Id="rId43" Type="http://schemas.microsoft.com/office/2007/relationships/media" Target="../media/media22.mp3"/><Relationship Id="rId48" Type="http://schemas.openxmlformats.org/officeDocument/2006/relationships/audio" Target="../media/media24.mp3"/><Relationship Id="rId64" Type="http://schemas.openxmlformats.org/officeDocument/2006/relationships/image" Target="../media/image28.png"/><Relationship Id="rId69" Type="http://schemas.openxmlformats.org/officeDocument/2006/relationships/image" Target="../media/image35.png"/><Relationship Id="rId80" Type="http://schemas.openxmlformats.org/officeDocument/2006/relationships/image" Target="../media/image46.png"/><Relationship Id="rId85" Type="http://schemas.openxmlformats.org/officeDocument/2006/relationships/image" Target="../media/image51.png"/><Relationship Id="rId3" Type="http://schemas.microsoft.com/office/2007/relationships/media" Target="../media/media2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5" Type="http://schemas.microsoft.com/office/2007/relationships/media" Target="../media/media13.mp3"/><Relationship Id="rId33" Type="http://schemas.microsoft.com/office/2007/relationships/media" Target="../media/media17.mp3"/><Relationship Id="rId38" Type="http://schemas.openxmlformats.org/officeDocument/2006/relationships/audio" Target="../media/media19.mp3"/><Relationship Id="rId46" Type="http://schemas.openxmlformats.org/officeDocument/2006/relationships/audio" Target="../media/media23.mp3"/><Relationship Id="rId59" Type="http://schemas.openxmlformats.org/officeDocument/2006/relationships/tags" Target="../tags/tag31.xml"/><Relationship Id="rId67" Type="http://schemas.openxmlformats.org/officeDocument/2006/relationships/image" Target="../media/image30.png"/><Relationship Id="rId20" Type="http://schemas.openxmlformats.org/officeDocument/2006/relationships/audio" Target="../media/media10.mp3"/><Relationship Id="rId41" Type="http://schemas.microsoft.com/office/2007/relationships/media" Target="../media/media21.mp3"/><Relationship Id="rId54" Type="http://schemas.openxmlformats.org/officeDocument/2006/relationships/audio" Target="../media/media27.mp3"/><Relationship Id="rId62" Type="http://schemas.openxmlformats.org/officeDocument/2006/relationships/tags" Target="../tags/tag34.xml"/><Relationship Id="rId70" Type="http://schemas.openxmlformats.org/officeDocument/2006/relationships/image" Target="../media/image36.png"/><Relationship Id="rId75" Type="http://schemas.openxmlformats.org/officeDocument/2006/relationships/image" Target="../media/image41.png"/><Relationship Id="rId83" Type="http://schemas.openxmlformats.org/officeDocument/2006/relationships/image" Target="../media/image49.png"/><Relationship Id="rId88" Type="http://schemas.openxmlformats.org/officeDocument/2006/relationships/image" Target="../media/image54.png"/><Relationship Id="rId91" Type="http://schemas.openxmlformats.org/officeDocument/2006/relationships/image" Target="../media/image57.png"/><Relationship Id="rId96" Type="http://schemas.openxmlformats.org/officeDocument/2006/relationships/image" Target="../media/image6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5" Type="http://schemas.microsoft.com/office/2007/relationships/media" Target="../media/media8.mp3"/><Relationship Id="rId23" Type="http://schemas.microsoft.com/office/2007/relationships/media" Target="../media/media12.mp3"/><Relationship Id="rId28" Type="http://schemas.openxmlformats.org/officeDocument/2006/relationships/audio" Target="../media/media14.mp3"/><Relationship Id="rId36" Type="http://schemas.openxmlformats.org/officeDocument/2006/relationships/audio" Target="../media/media18.mp3"/><Relationship Id="rId49" Type="http://schemas.microsoft.com/office/2007/relationships/media" Target="../media/media25.mp3"/><Relationship Id="rId57" Type="http://schemas.microsoft.com/office/2007/relationships/media" Target="../media/media29.mp3"/><Relationship Id="rId10" Type="http://schemas.openxmlformats.org/officeDocument/2006/relationships/audio" Target="../media/media5.mp3"/><Relationship Id="rId31" Type="http://schemas.microsoft.com/office/2007/relationships/media" Target="../media/media16.mp3"/><Relationship Id="rId44" Type="http://schemas.openxmlformats.org/officeDocument/2006/relationships/audio" Target="../media/media22.mp3"/><Relationship Id="rId52" Type="http://schemas.openxmlformats.org/officeDocument/2006/relationships/audio" Target="../media/media26.mp3"/><Relationship Id="rId60" Type="http://schemas.openxmlformats.org/officeDocument/2006/relationships/tags" Target="../tags/tag32.xml"/><Relationship Id="rId65" Type="http://schemas.openxmlformats.org/officeDocument/2006/relationships/slide" Target="slide1.xml"/><Relationship Id="rId73" Type="http://schemas.openxmlformats.org/officeDocument/2006/relationships/image" Target="../media/image39.png"/><Relationship Id="rId78" Type="http://schemas.openxmlformats.org/officeDocument/2006/relationships/image" Target="../media/image44.png"/><Relationship Id="rId81" Type="http://schemas.openxmlformats.org/officeDocument/2006/relationships/image" Target="../media/image47.png"/><Relationship Id="rId86" Type="http://schemas.openxmlformats.org/officeDocument/2006/relationships/image" Target="../media/image52.png"/><Relationship Id="rId94" Type="http://schemas.openxmlformats.org/officeDocument/2006/relationships/image" Target="../media/image60.png"/><Relationship Id="rId99" Type="http://schemas.openxmlformats.org/officeDocument/2006/relationships/image" Target="../media/image32.png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39" Type="http://schemas.microsoft.com/office/2007/relationships/media" Target="../media/media20.mp3"/><Relationship Id="rId34" Type="http://schemas.openxmlformats.org/officeDocument/2006/relationships/audio" Target="../media/media17.mp3"/><Relationship Id="rId50" Type="http://schemas.openxmlformats.org/officeDocument/2006/relationships/audio" Target="../media/media25.mp3"/><Relationship Id="rId55" Type="http://schemas.microsoft.com/office/2007/relationships/media" Target="../media/media28.mp3"/><Relationship Id="rId76" Type="http://schemas.openxmlformats.org/officeDocument/2006/relationships/image" Target="../media/image42.png"/><Relationship Id="rId97" Type="http://schemas.openxmlformats.org/officeDocument/2006/relationships/image" Target="../media/image63.png"/><Relationship Id="rId7" Type="http://schemas.microsoft.com/office/2007/relationships/media" Target="../media/media4.mp3"/><Relationship Id="rId71" Type="http://schemas.openxmlformats.org/officeDocument/2006/relationships/image" Target="../media/image37.png"/><Relationship Id="rId92" Type="http://schemas.openxmlformats.org/officeDocument/2006/relationships/image" Target="../media/image58.png"/><Relationship Id="rId2" Type="http://schemas.openxmlformats.org/officeDocument/2006/relationships/audio" Target="../media/media1.mp3"/><Relationship Id="rId29" Type="http://schemas.microsoft.com/office/2007/relationships/media" Target="../media/media15.mp3"/><Relationship Id="rId24" Type="http://schemas.openxmlformats.org/officeDocument/2006/relationships/audio" Target="../media/media12.mp3"/><Relationship Id="rId40" Type="http://schemas.openxmlformats.org/officeDocument/2006/relationships/audio" Target="../media/media20.mp3"/><Relationship Id="rId45" Type="http://schemas.microsoft.com/office/2007/relationships/media" Target="../media/media23.mp3"/><Relationship Id="rId66" Type="http://schemas.openxmlformats.org/officeDocument/2006/relationships/image" Target="../media/image29.png"/><Relationship Id="rId87" Type="http://schemas.openxmlformats.org/officeDocument/2006/relationships/image" Target="../media/image53.png"/><Relationship Id="rId61" Type="http://schemas.openxmlformats.org/officeDocument/2006/relationships/tags" Target="../tags/tag33.xml"/><Relationship Id="rId82" Type="http://schemas.openxmlformats.org/officeDocument/2006/relationships/image" Target="../media/image48.png"/><Relationship Id="rId19" Type="http://schemas.microsoft.com/office/2007/relationships/media" Target="../media/media10.mp3"/><Relationship Id="rId14" Type="http://schemas.openxmlformats.org/officeDocument/2006/relationships/audio" Target="../media/media7.mp3"/><Relationship Id="rId30" Type="http://schemas.openxmlformats.org/officeDocument/2006/relationships/audio" Target="../media/media15.mp3"/><Relationship Id="rId35" Type="http://schemas.microsoft.com/office/2007/relationships/media" Target="../media/media18.mp3"/><Relationship Id="rId56" Type="http://schemas.openxmlformats.org/officeDocument/2006/relationships/audio" Target="../media/media28.mp3"/><Relationship Id="rId77" Type="http://schemas.openxmlformats.org/officeDocument/2006/relationships/image" Target="../media/image43.png"/><Relationship Id="rId100" Type="http://schemas.openxmlformats.org/officeDocument/2006/relationships/image" Target="../media/image33.png"/><Relationship Id="rId8" Type="http://schemas.openxmlformats.org/officeDocument/2006/relationships/audio" Target="../media/media4.mp3"/><Relationship Id="rId51" Type="http://schemas.microsoft.com/office/2007/relationships/media" Target="../media/media26.mp3"/><Relationship Id="rId72" Type="http://schemas.openxmlformats.org/officeDocument/2006/relationships/image" Target="../media/image38.png"/><Relationship Id="rId93" Type="http://schemas.openxmlformats.org/officeDocument/2006/relationships/image" Target="../media/image59.png"/><Relationship Id="rId98" Type="http://schemas.openxmlformats.org/officeDocument/2006/relationships/slide" Target="slide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37.xml"/><Relationship Id="rId7" Type="http://schemas.openxmlformats.org/officeDocument/2006/relationships/slide" Target="slide1.xml"/><Relationship Id="rId12" Type="http://schemas.openxmlformats.org/officeDocument/2006/relationships/slide" Target="slide5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5.png"/><Relationship Id="rId4" Type="http://schemas.openxmlformats.org/officeDocument/2006/relationships/tags" Target="../tags/tag38.xml"/><Relationship Id="rId9" Type="http://schemas.openxmlformats.org/officeDocument/2006/relationships/image" Target="../media/image6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6.xml"/><Relationship Id="rId3" Type="http://schemas.openxmlformats.org/officeDocument/2006/relationships/tags" Target="../tags/tag41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28.png"/><Relationship Id="rId11" Type="http://schemas.openxmlformats.org/officeDocument/2006/relationships/slide" Target="slide4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6.png"/><Relationship Id="rId4" Type="http://schemas.openxmlformats.org/officeDocument/2006/relationships/tags" Target="../tags/tag42.xml"/><Relationship Id="rId9" Type="http://schemas.openxmlformats.org/officeDocument/2006/relationships/image" Target="../media/image64.png"/><Relationship Id="rId14" Type="http://schemas.openxmlformats.org/officeDocument/2006/relationships/image" Target="../media/image33.png"/></Relationships>
</file>

<file path=ppt/slides/_rels/slide6.xml.rels><?xml version="1.0" encoding="UTF-8" standalone="yes"?>
<Relationships xmlns="http://schemas.openxmlformats.org/package/2006/relationships"><Relationship Id="rId13" Type="http://schemas.microsoft.com/office/2007/relationships/media" Target="../media/media7.mp3"/><Relationship Id="rId18" Type="http://schemas.openxmlformats.org/officeDocument/2006/relationships/audio" Target="../media/media9.mp3"/><Relationship Id="rId26" Type="http://schemas.openxmlformats.org/officeDocument/2006/relationships/audio" Target="../media/media13.mp3"/><Relationship Id="rId39" Type="http://schemas.openxmlformats.org/officeDocument/2006/relationships/slide" Target="slide1.xml"/><Relationship Id="rId21" Type="http://schemas.microsoft.com/office/2007/relationships/media" Target="../media/media11.mp3"/><Relationship Id="rId34" Type="http://schemas.openxmlformats.org/officeDocument/2006/relationships/tags" Target="../tags/tag44.xml"/><Relationship Id="rId42" Type="http://schemas.openxmlformats.org/officeDocument/2006/relationships/image" Target="../media/image67.png"/><Relationship Id="rId47" Type="http://schemas.openxmlformats.org/officeDocument/2006/relationships/image" Target="../media/image72.png"/><Relationship Id="rId50" Type="http://schemas.openxmlformats.org/officeDocument/2006/relationships/image" Target="../media/image75.png"/><Relationship Id="rId55" Type="http://schemas.openxmlformats.org/officeDocument/2006/relationships/image" Target="../media/image80.png"/><Relationship Id="rId7" Type="http://schemas.microsoft.com/office/2007/relationships/media" Target="../media/media4.mp3"/><Relationship Id="rId2" Type="http://schemas.openxmlformats.org/officeDocument/2006/relationships/audio" Target="../media/media1.mp3"/><Relationship Id="rId16" Type="http://schemas.openxmlformats.org/officeDocument/2006/relationships/audio" Target="../media/media8.mp3"/><Relationship Id="rId29" Type="http://schemas.microsoft.com/office/2007/relationships/media" Target="../media/media15.mp3"/><Relationship Id="rId11" Type="http://schemas.microsoft.com/office/2007/relationships/media" Target="../media/media6.mp3"/><Relationship Id="rId24" Type="http://schemas.openxmlformats.org/officeDocument/2006/relationships/audio" Target="../media/media12.mp3"/><Relationship Id="rId32" Type="http://schemas.openxmlformats.org/officeDocument/2006/relationships/audio" Target="../media/media16.mp3"/><Relationship Id="rId37" Type="http://schemas.openxmlformats.org/officeDocument/2006/relationships/slideLayout" Target="../slideLayouts/slideLayout1.xml"/><Relationship Id="rId40" Type="http://schemas.openxmlformats.org/officeDocument/2006/relationships/image" Target="../media/image29.png"/><Relationship Id="rId45" Type="http://schemas.openxmlformats.org/officeDocument/2006/relationships/image" Target="../media/image70.png"/><Relationship Id="rId53" Type="http://schemas.openxmlformats.org/officeDocument/2006/relationships/image" Target="../media/image78.png"/><Relationship Id="rId58" Type="http://schemas.openxmlformats.org/officeDocument/2006/relationships/slide" Target="slide5.xml"/><Relationship Id="rId5" Type="http://schemas.microsoft.com/office/2007/relationships/media" Target="../media/media3.mp3"/><Relationship Id="rId61" Type="http://schemas.openxmlformats.org/officeDocument/2006/relationships/image" Target="../media/image33.png"/><Relationship Id="rId19" Type="http://schemas.microsoft.com/office/2007/relationships/media" Target="../media/media10.mp3"/><Relationship Id="rId14" Type="http://schemas.openxmlformats.org/officeDocument/2006/relationships/audio" Target="../media/media7.mp3"/><Relationship Id="rId22" Type="http://schemas.openxmlformats.org/officeDocument/2006/relationships/audio" Target="../media/media11.mp3"/><Relationship Id="rId27" Type="http://schemas.microsoft.com/office/2007/relationships/media" Target="../media/media14.mp3"/><Relationship Id="rId30" Type="http://schemas.openxmlformats.org/officeDocument/2006/relationships/audio" Target="../media/media15.mp3"/><Relationship Id="rId35" Type="http://schemas.openxmlformats.org/officeDocument/2006/relationships/tags" Target="../tags/tag45.xml"/><Relationship Id="rId43" Type="http://schemas.openxmlformats.org/officeDocument/2006/relationships/image" Target="../media/image68.png"/><Relationship Id="rId48" Type="http://schemas.openxmlformats.org/officeDocument/2006/relationships/image" Target="../media/image73.png"/><Relationship Id="rId56" Type="http://schemas.openxmlformats.org/officeDocument/2006/relationships/image" Target="../media/image81.png"/><Relationship Id="rId8" Type="http://schemas.openxmlformats.org/officeDocument/2006/relationships/audio" Target="../media/media4.mp3"/><Relationship Id="rId51" Type="http://schemas.openxmlformats.org/officeDocument/2006/relationships/image" Target="../media/image76.png"/><Relationship Id="rId3" Type="http://schemas.microsoft.com/office/2007/relationships/media" Target="../media/media2.mp3"/><Relationship Id="rId12" Type="http://schemas.openxmlformats.org/officeDocument/2006/relationships/audio" Target="../media/media6.mp3"/><Relationship Id="rId17" Type="http://schemas.microsoft.com/office/2007/relationships/media" Target="../media/media9.mp3"/><Relationship Id="rId25" Type="http://schemas.microsoft.com/office/2007/relationships/media" Target="../media/media13.mp3"/><Relationship Id="rId33" Type="http://schemas.openxmlformats.org/officeDocument/2006/relationships/tags" Target="../tags/tag43.xml"/><Relationship Id="rId38" Type="http://schemas.openxmlformats.org/officeDocument/2006/relationships/image" Target="../media/image28.png"/><Relationship Id="rId46" Type="http://schemas.openxmlformats.org/officeDocument/2006/relationships/image" Target="../media/image71.png"/><Relationship Id="rId59" Type="http://schemas.openxmlformats.org/officeDocument/2006/relationships/image" Target="../media/image32.png"/><Relationship Id="rId20" Type="http://schemas.openxmlformats.org/officeDocument/2006/relationships/audio" Target="../media/media10.mp3"/><Relationship Id="rId41" Type="http://schemas.openxmlformats.org/officeDocument/2006/relationships/image" Target="../media/image64.png"/><Relationship Id="rId54" Type="http://schemas.openxmlformats.org/officeDocument/2006/relationships/image" Target="../media/image79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5" Type="http://schemas.microsoft.com/office/2007/relationships/media" Target="../media/media8.mp3"/><Relationship Id="rId23" Type="http://schemas.microsoft.com/office/2007/relationships/media" Target="../media/media12.mp3"/><Relationship Id="rId28" Type="http://schemas.openxmlformats.org/officeDocument/2006/relationships/audio" Target="../media/media14.mp3"/><Relationship Id="rId36" Type="http://schemas.openxmlformats.org/officeDocument/2006/relationships/tags" Target="../tags/tag46.xml"/><Relationship Id="rId49" Type="http://schemas.openxmlformats.org/officeDocument/2006/relationships/image" Target="../media/image74.png"/><Relationship Id="rId57" Type="http://schemas.openxmlformats.org/officeDocument/2006/relationships/image" Target="../media/image82.png"/><Relationship Id="rId10" Type="http://schemas.openxmlformats.org/officeDocument/2006/relationships/audio" Target="../media/media5.mp3"/><Relationship Id="rId31" Type="http://schemas.microsoft.com/office/2007/relationships/media" Target="../media/media16.mp3"/><Relationship Id="rId44" Type="http://schemas.openxmlformats.org/officeDocument/2006/relationships/image" Target="../media/image69.png"/><Relationship Id="rId52" Type="http://schemas.openxmlformats.org/officeDocument/2006/relationships/image" Target="../media/image77.png"/><Relationship Id="rId60" Type="http://schemas.openxmlformats.org/officeDocument/2006/relationships/slide" Target="slide7.xml"/><Relationship Id="rId4" Type="http://schemas.openxmlformats.org/officeDocument/2006/relationships/audio" Target="../media/media2.mp3"/><Relationship Id="rId9" Type="http://schemas.microsoft.com/office/2007/relationships/media" Target="../media/media5.mp3"/></Relationships>
</file>

<file path=ppt/slides/_rels/slide7.xml.rels><?xml version="1.0" encoding="UTF-8" standalone="yes"?>
<Relationships xmlns="http://schemas.openxmlformats.org/package/2006/relationships"><Relationship Id="rId13" Type="http://schemas.microsoft.com/office/2007/relationships/media" Target="../media/media23.mp3"/><Relationship Id="rId18" Type="http://schemas.openxmlformats.org/officeDocument/2006/relationships/audio" Target="../media/media25.mp3"/><Relationship Id="rId26" Type="http://schemas.openxmlformats.org/officeDocument/2006/relationships/tags" Target="../tags/tag48.xml"/><Relationship Id="rId39" Type="http://schemas.openxmlformats.org/officeDocument/2006/relationships/image" Target="../media/image88.png"/><Relationship Id="rId21" Type="http://schemas.microsoft.com/office/2007/relationships/media" Target="../media/media27.mp3"/><Relationship Id="rId34" Type="http://schemas.openxmlformats.org/officeDocument/2006/relationships/image" Target="../media/image83.png"/><Relationship Id="rId42" Type="http://schemas.openxmlformats.org/officeDocument/2006/relationships/image" Target="../media/image91.png"/><Relationship Id="rId47" Type="http://schemas.openxmlformats.org/officeDocument/2006/relationships/image" Target="../media/image32.png"/><Relationship Id="rId7" Type="http://schemas.microsoft.com/office/2007/relationships/media" Target="../media/media20.mp3"/><Relationship Id="rId2" Type="http://schemas.openxmlformats.org/officeDocument/2006/relationships/audio" Target="../media/media17.mp3"/><Relationship Id="rId16" Type="http://schemas.openxmlformats.org/officeDocument/2006/relationships/audio" Target="../media/media24.mp3"/><Relationship Id="rId29" Type="http://schemas.openxmlformats.org/officeDocument/2006/relationships/slideLayout" Target="../slideLayouts/slideLayout1.xml"/><Relationship Id="rId1" Type="http://schemas.microsoft.com/office/2007/relationships/media" Target="../media/media17.mp3"/><Relationship Id="rId6" Type="http://schemas.openxmlformats.org/officeDocument/2006/relationships/audio" Target="../media/media19.mp3"/><Relationship Id="rId11" Type="http://schemas.microsoft.com/office/2007/relationships/media" Target="../media/media22.mp3"/><Relationship Id="rId24" Type="http://schemas.openxmlformats.org/officeDocument/2006/relationships/audio" Target="../media/media29.mp3"/><Relationship Id="rId32" Type="http://schemas.openxmlformats.org/officeDocument/2006/relationships/image" Target="../media/image29.png"/><Relationship Id="rId37" Type="http://schemas.openxmlformats.org/officeDocument/2006/relationships/image" Target="../media/image86.png"/><Relationship Id="rId40" Type="http://schemas.openxmlformats.org/officeDocument/2006/relationships/image" Target="../media/image89.png"/><Relationship Id="rId45" Type="http://schemas.openxmlformats.org/officeDocument/2006/relationships/image" Target="../media/image94.png"/><Relationship Id="rId5" Type="http://schemas.microsoft.com/office/2007/relationships/media" Target="../media/media19.mp3"/><Relationship Id="rId15" Type="http://schemas.microsoft.com/office/2007/relationships/media" Target="../media/media24.mp3"/><Relationship Id="rId23" Type="http://schemas.microsoft.com/office/2007/relationships/media" Target="../media/media29.mp3"/><Relationship Id="rId28" Type="http://schemas.openxmlformats.org/officeDocument/2006/relationships/tags" Target="../tags/tag50.xml"/><Relationship Id="rId36" Type="http://schemas.openxmlformats.org/officeDocument/2006/relationships/image" Target="../media/image85.png"/><Relationship Id="rId10" Type="http://schemas.openxmlformats.org/officeDocument/2006/relationships/audio" Target="../media/media21.mp3"/><Relationship Id="rId19" Type="http://schemas.microsoft.com/office/2007/relationships/media" Target="../media/media26.mp3"/><Relationship Id="rId31" Type="http://schemas.openxmlformats.org/officeDocument/2006/relationships/slide" Target="slide1.xml"/><Relationship Id="rId44" Type="http://schemas.openxmlformats.org/officeDocument/2006/relationships/image" Target="../media/image93.png"/><Relationship Id="rId4" Type="http://schemas.openxmlformats.org/officeDocument/2006/relationships/audio" Target="../media/media18.mp3"/><Relationship Id="rId9" Type="http://schemas.microsoft.com/office/2007/relationships/media" Target="../media/media21.mp3"/><Relationship Id="rId14" Type="http://schemas.openxmlformats.org/officeDocument/2006/relationships/audio" Target="../media/media23.mp3"/><Relationship Id="rId22" Type="http://schemas.openxmlformats.org/officeDocument/2006/relationships/audio" Target="../media/media27.mp3"/><Relationship Id="rId27" Type="http://schemas.openxmlformats.org/officeDocument/2006/relationships/tags" Target="../tags/tag49.xml"/><Relationship Id="rId30" Type="http://schemas.openxmlformats.org/officeDocument/2006/relationships/image" Target="../media/image28.png"/><Relationship Id="rId35" Type="http://schemas.openxmlformats.org/officeDocument/2006/relationships/image" Target="../media/image84.png"/><Relationship Id="rId43" Type="http://schemas.openxmlformats.org/officeDocument/2006/relationships/image" Target="../media/image92.png"/><Relationship Id="rId48" Type="http://schemas.openxmlformats.org/officeDocument/2006/relationships/image" Target="../media/image33.png"/><Relationship Id="rId8" Type="http://schemas.openxmlformats.org/officeDocument/2006/relationships/audio" Target="../media/media20.mp3"/><Relationship Id="rId3" Type="http://schemas.microsoft.com/office/2007/relationships/media" Target="../media/media18.mp3"/><Relationship Id="rId12" Type="http://schemas.openxmlformats.org/officeDocument/2006/relationships/audio" Target="../media/media22.mp3"/><Relationship Id="rId17" Type="http://schemas.microsoft.com/office/2007/relationships/media" Target="../media/media25.mp3"/><Relationship Id="rId25" Type="http://schemas.openxmlformats.org/officeDocument/2006/relationships/tags" Target="../tags/tag47.xml"/><Relationship Id="rId33" Type="http://schemas.openxmlformats.org/officeDocument/2006/relationships/image" Target="../media/image64.png"/><Relationship Id="rId38" Type="http://schemas.openxmlformats.org/officeDocument/2006/relationships/image" Target="../media/image87.png"/><Relationship Id="rId46" Type="http://schemas.openxmlformats.org/officeDocument/2006/relationships/slide" Target="slide6.xml"/><Relationship Id="rId20" Type="http://schemas.openxmlformats.org/officeDocument/2006/relationships/audio" Target="../media/media26.mp3"/><Relationship Id="rId41" Type="http://schemas.openxmlformats.org/officeDocument/2006/relationships/image" Target="../media/image9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53.xml"/><Relationship Id="rId7" Type="http://schemas.openxmlformats.org/officeDocument/2006/relationships/slide" Target="slide1.xml"/><Relationship Id="rId12" Type="http://schemas.openxmlformats.org/officeDocument/2006/relationships/slide" Target="slide9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6.png"/><Relationship Id="rId4" Type="http://schemas.openxmlformats.org/officeDocument/2006/relationships/tags" Target="../tags/tag54.xml"/><Relationship Id="rId9" Type="http://schemas.openxmlformats.org/officeDocument/2006/relationships/image" Target="../media/image9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10.xml"/><Relationship Id="rId3" Type="http://schemas.openxmlformats.org/officeDocument/2006/relationships/tags" Target="../tags/tag57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56.xml"/><Relationship Id="rId1" Type="http://schemas.openxmlformats.org/officeDocument/2006/relationships/tags" Target="../tags/tag55.xml"/><Relationship Id="rId6" Type="http://schemas.openxmlformats.org/officeDocument/2006/relationships/image" Target="../media/image28.png"/><Relationship Id="rId11" Type="http://schemas.openxmlformats.org/officeDocument/2006/relationships/slide" Target="slide8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7.png"/><Relationship Id="rId4" Type="http://schemas.openxmlformats.org/officeDocument/2006/relationships/tags" Target="../tags/tag58.xml"/><Relationship Id="rId9" Type="http://schemas.openxmlformats.org/officeDocument/2006/relationships/image" Target="../media/image95.png"/><Relationship Id="rId1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11.xml"/><Relationship Id="rId3" Type="http://schemas.openxmlformats.org/officeDocument/2006/relationships/tags" Target="../tags/tag61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28.png"/><Relationship Id="rId11" Type="http://schemas.openxmlformats.org/officeDocument/2006/relationships/slide" Target="slide9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98.png"/><Relationship Id="rId4" Type="http://schemas.openxmlformats.org/officeDocument/2006/relationships/tags" Target="../tags/tag62.xml"/><Relationship Id="rId9" Type="http://schemas.openxmlformats.org/officeDocument/2006/relationships/image" Target="../media/image95.png"/><Relationship Id="rId1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13" Type="http://schemas.microsoft.com/office/2007/relationships/media" Target="../media/media36.mp3"/><Relationship Id="rId18" Type="http://schemas.openxmlformats.org/officeDocument/2006/relationships/audio" Target="../media/media38.mp3"/><Relationship Id="rId26" Type="http://schemas.openxmlformats.org/officeDocument/2006/relationships/audio" Target="../media/media42.mp3"/><Relationship Id="rId39" Type="http://schemas.openxmlformats.org/officeDocument/2006/relationships/image" Target="../media/image100.png"/><Relationship Id="rId21" Type="http://schemas.microsoft.com/office/2007/relationships/media" Target="../media/media40.mp3"/><Relationship Id="rId34" Type="http://schemas.openxmlformats.org/officeDocument/2006/relationships/image" Target="../media/image28.png"/><Relationship Id="rId42" Type="http://schemas.openxmlformats.org/officeDocument/2006/relationships/image" Target="../media/image103.png"/><Relationship Id="rId47" Type="http://schemas.openxmlformats.org/officeDocument/2006/relationships/image" Target="../media/image108.png"/><Relationship Id="rId50" Type="http://schemas.openxmlformats.org/officeDocument/2006/relationships/image" Target="../media/image111.png"/><Relationship Id="rId55" Type="http://schemas.openxmlformats.org/officeDocument/2006/relationships/image" Target="../media/image33.png"/><Relationship Id="rId7" Type="http://schemas.microsoft.com/office/2007/relationships/media" Target="../media/media33.mp3"/><Relationship Id="rId2" Type="http://schemas.openxmlformats.org/officeDocument/2006/relationships/audio" Target="../media/media30.mp3"/><Relationship Id="rId16" Type="http://schemas.openxmlformats.org/officeDocument/2006/relationships/audio" Target="../media/media37.mp3"/><Relationship Id="rId29" Type="http://schemas.openxmlformats.org/officeDocument/2006/relationships/tags" Target="../tags/tag63.xml"/><Relationship Id="rId11" Type="http://schemas.microsoft.com/office/2007/relationships/media" Target="../media/media35.mp3"/><Relationship Id="rId24" Type="http://schemas.openxmlformats.org/officeDocument/2006/relationships/audio" Target="../media/media41.mp3"/><Relationship Id="rId32" Type="http://schemas.openxmlformats.org/officeDocument/2006/relationships/tags" Target="../tags/tag66.xml"/><Relationship Id="rId37" Type="http://schemas.openxmlformats.org/officeDocument/2006/relationships/image" Target="../media/image95.png"/><Relationship Id="rId40" Type="http://schemas.openxmlformats.org/officeDocument/2006/relationships/image" Target="../media/image101.png"/><Relationship Id="rId45" Type="http://schemas.openxmlformats.org/officeDocument/2006/relationships/image" Target="../media/image106.png"/><Relationship Id="rId53" Type="http://schemas.openxmlformats.org/officeDocument/2006/relationships/image" Target="../media/image32.png"/><Relationship Id="rId5" Type="http://schemas.microsoft.com/office/2007/relationships/media" Target="../media/media32.mp3"/><Relationship Id="rId10" Type="http://schemas.openxmlformats.org/officeDocument/2006/relationships/audio" Target="../media/media34.mp3"/><Relationship Id="rId19" Type="http://schemas.microsoft.com/office/2007/relationships/media" Target="../media/media39.mp3"/><Relationship Id="rId31" Type="http://schemas.openxmlformats.org/officeDocument/2006/relationships/tags" Target="../tags/tag65.xml"/><Relationship Id="rId44" Type="http://schemas.openxmlformats.org/officeDocument/2006/relationships/image" Target="../media/image105.png"/><Relationship Id="rId52" Type="http://schemas.openxmlformats.org/officeDocument/2006/relationships/slide" Target="slide10.xml"/><Relationship Id="rId4" Type="http://schemas.openxmlformats.org/officeDocument/2006/relationships/audio" Target="../media/media31.mp3"/><Relationship Id="rId9" Type="http://schemas.microsoft.com/office/2007/relationships/media" Target="../media/media34.mp3"/><Relationship Id="rId14" Type="http://schemas.openxmlformats.org/officeDocument/2006/relationships/audio" Target="../media/media36.mp3"/><Relationship Id="rId22" Type="http://schemas.openxmlformats.org/officeDocument/2006/relationships/audio" Target="../media/media40.mp3"/><Relationship Id="rId27" Type="http://schemas.microsoft.com/office/2007/relationships/media" Target="../media/media43.mp3"/><Relationship Id="rId30" Type="http://schemas.openxmlformats.org/officeDocument/2006/relationships/tags" Target="../tags/tag64.xml"/><Relationship Id="rId35" Type="http://schemas.openxmlformats.org/officeDocument/2006/relationships/slide" Target="slide1.xml"/><Relationship Id="rId43" Type="http://schemas.openxmlformats.org/officeDocument/2006/relationships/image" Target="../media/image104.png"/><Relationship Id="rId48" Type="http://schemas.openxmlformats.org/officeDocument/2006/relationships/image" Target="../media/image109.png"/><Relationship Id="rId8" Type="http://schemas.openxmlformats.org/officeDocument/2006/relationships/audio" Target="../media/media33.mp3"/><Relationship Id="rId51" Type="http://schemas.openxmlformats.org/officeDocument/2006/relationships/image" Target="../media/image112.png"/><Relationship Id="rId3" Type="http://schemas.microsoft.com/office/2007/relationships/media" Target="../media/media31.mp3"/><Relationship Id="rId12" Type="http://schemas.openxmlformats.org/officeDocument/2006/relationships/audio" Target="../media/media35.mp3"/><Relationship Id="rId17" Type="http://schemas.microsoft.com/office/2007/relationships/media" Target="../media/media38.mp3"/><Relationship Id="rId25" Type="http://schemas.microsoft.com/office/2007/relationships/media" Target="../media/media42.mp3"/><Relationship Id="rId33" Type="http://schemas.openxmlformats.org/officeDocument/2006/relationships/slideLayout" Target="../slideLayouts/slideLayout1.xml"/><Relationship Id="rId38" Type="http://schemas.openxmlformats.org/officeDocument/2006/relationships/image" Target="../media/image99.png"/><Relationship Id="rId46" Type="http://schemas.openxmlformats.org/officeDocument/2006/relationships/image" Target="../media/image107.png"/><Relationship Id="rId20" Type="http://schemas.openxmlformats.org/officeDocument/2006/relationships/audio" Target="../media/media39.mp3"/><Relationship Id="rId41" Type="http://schemas.openxmlformats.org/officeDocument/2006/relationships/image" Target="../media/image102.png"/><Relationship Id="rId54" Type="http://schemas.openxmlformats.org/officeDocument/2006/relationships/slide" Target="slide12.xml"/><Relationship Id="rId1" Type="http://schemas.microsoft.com/office/2007/relationships/media" Target="../media/media30.mp3"/><Relationship Id="rId6" Type="http://schemas.openxmlformats.org/officeDocument/2006/relationships/audio" Target="../media/media32.mp3"/><Relationship Id="rId15" Type="http://schemas.microsoft.com/office/2007/relationships/media" Target="../media/media37.mp3"/><Relationship Id="rId23" Type="http://schemas.microsoft.com/office/2007/relationships/media" Target="../media/media41.mp3"/><Relationship Id="rId28" Type="http://schemas.openxmlformats.org/officeDocument/2006/relationships/audio" Target="../media/media43.mp3"/><Relationship Id="rId36" Type="http://schemas.openxmlformats.org/officeDocument/2006/relationships/image" Target="../media/image29.png"/><Relationship Id="rId49" Type="http://schemas.openxmlformats.org/officeDocument/2006/relationships/image" Target="../media/image110.png"/></Relationships>
</file>

<file path=ppt/slides/_rels/slide12.xml.rels><?xml version="1.0" encoding="UTF-8" standalone="yes"?>
<Relationships xmlns="http://schemas.openxmlformats.org/package/2006/relationships"><Relationship Id="rId13" Type="http://schemas.microsoft.com/office/2007/relationships/media" Target="../media/media50.mp3"/><Relationship Id="rId18" Type="http://schemas.openxmlformats.org/officeDocument/2006/relationships/audio" Target="../media/media52.mp3"/><Relationship Id="rId26" Type="http://schemas.openxmlformats.org/officeDocument/2006/relationships/audio" Target="../media/media56.mp3"/><Relationship Id="rId39" Type="http://schemas.openxmlformats.org/officeDocument/2006/relationships/image" Target="../media/image114.png"/><Relationship Id="rId21" Type="http://schemas.microsoft.com/office/2007/relationships/media" Target="../media/media54.mp3"/><Relationship Id="rId34" Type="http://schemas.openxmlformats.org/officeDocument/2006/relationships/image" Target="../media/image28.png"/><Relationship Id="rId42" Type="http://schemas.openxmlformats.org/officeDocument/2006/relationships/image" Target="../media/image117.png"/><Relationship Id="rId47" Type="http://schemas.openxmlformats.org/officeDocument/2006/relationships/image" Target="../media/image122.png"/><Relationship Id="rId50" Type="http://schemas.openxmlformats.org/officeDocument/2006/relationships/image" Target="../media/image125.png"/><Relationship Id="rId7" Type="http://schemas.microsoft.com/office/2007/relationships/media" Target="../media/media47.mp3"/><Relationship Id="rId2" Type="http://schemas.openxmlformats.org/officeDocument/2006/relationships/audio" Target="../media/media44.mp3"/><Relationship Id="rId16" Type="http://schemas.openxmlformats.org/officeDocument/2006/relationships/audio" Target="../media/media51.mp3"/><Relationship Id="rId29" Type="http://schemas.openxmlformats.org/officeDocument/2006/relationships/tags" Target="../tags/tag67.xml"/><Relationship Id="rId11" Type="http://schemas.microsoft.com/office/2007/relationships/media" Target="../media/media49.mp3"/><Relationship Id="rId24" Type="http://schemas.openxmlformats.org/officeDocument/2006/relationships/audio" Target="../media/media55.mp3"/><Relationship Id="rId32" Type="http://schemas.openxmlformats.org/officeDocument/2006/relationships/tags" Target="../tags/tag70.xml"/><Relationship Id="rId37" Type="http://schemas.openxmlformats.org/officeDocument/2006/relationships/image" Target="../media/image95.png"/><Relationship Id="rId40" Type="http://schemas.openxmlformats.org/officeDocument/2006/relationships/image" Target="../media/image115.png"/><Relationship Id="rId45" Type="http://schemas.openxmlformats.org/officeDocument/2006/relationships/image" Target="../media/image120.png"/><Relationship Id="rId53" Type="http://schemas.openxmlformats.org/officeDocument/2006/relationships/image" Target="../media/image32.png"/><Relationship Id="rId5" Type="http://schemas.microsoft.com/office/2007/relationships/media" Target="../media/media46.mp3"/><Relationship Id="rId10" Type="http://schemas.openxmlformats.org/officeDocument/2006/relationships/audio" Target="../media/media48.mp3"/><Relationship Id="rId19" Type="http://schemas.microsoft.com/office/2007/relationships/media" Target="../media/media53.mp3"/><Relationship Id="rId31" Type="http://schemas.openxmlformats.org/officeDocument/2006/relationships/tags" Target="../tags/tag69.xml"/><Relationship Id="rId44" Type="http://schemas.openxmlformats.org/officeDocument/2006/relationships/image" Target="../media/image119.png"/><Relationship Id="rId52" Type="http://schemas.openxmlformats.org/officeDocument/2006/relationships/slide" Target="slide11.xml"/><Relationship Id="rId4" Type="http://schemas.openxmlformats.org/officeDocument/2006/relationships/audio" Target="../media/media45.mp3"/><Relationship Id="rId9" Type="http://schemas.microsoft.com/office/2007/relationships/media" Target="../media/media48.mp3"/><Relationship Id="rId14" Type="http://schemas.openxmlformats.org/officeDocument/2006/relationships/audio" Target="../media/media50.mp3"/><Relationship Id="rId22" Type="http://schemas.openxmlformats.org/officeDocument/2006/relationships/audio" Target="../media/media54.mp3"/><Relationship Id="rId27" Type="http://schemas.microsoft.com/office/2007/relationships/media" Target="../media/media57.mp3"/><Relationship Id="rId30" Type="http://schemas.openxmlformats.org/officeDocument/2006/relationships/tags" Target="../tags/tag68.xml"/><Relationship Id="rId35" Type="http://schemas.openxmlformats.org/officeDocument/2006/relationships/slide" Target="slide1.xml"/><Relationship Id="rId43" Type="http://schemas.openxmlformats.org/officeDocument/2006/relationships/image" Target="../media/image118.png"/><Relationship Id="rId48" Type="http://schemas.openxmlformats.org/officeDocument/2006/relationships/image" Target="../media/image123.png"/><Relationship Id="rId8" Type="http://schemas.openxmlformats.org/officeDocument/2006/relationships/audio" Target="../media/media47.mp3"/><Relationship Id="rId51" Type="http://schemas.openxmlformats.org/officeDocument/2006/relationships/image" Target="../media/image126.png"/><Relationship Id="rId3" Type="http://schemas.microsoft.com/office/2007/relationships/media" Target="../media/media45.mp3"/><Relationship Id="rId12" Type="http://schemas.openxmlformats.org/officeDocument/2006/relationships/audio" Target="../media/media49.mp3"/><Relationship Id="rId17" Type="http://schemas.microsoft.com/office/2007/relationships/media" Target="../media/media52.mp3"/><Relationship Id="rId25" Type="http://schemas.microsoft.com/office/2007/relationships/media" Target="../media/media56.mp3"/><Relationship Id="rId33" Type="http://schemas.openxmlformats.org/officeDocument/2006/relationships/slideLayout" Target="../slideLayouts/slideLayout1.xml"/><Relationship Id="rId38" Type="http://schemas.openxmlformats.org/officeDocument/2006/relationships/image" Target="../media/image113.png"/><Relationship Id="rId46" Type="http://schemas.openxmlformats.org/officeDocument/2006/relationships/image" Target="../media/image121.png"/><Relationship Id="rId20" Type="http://schemas.openxmlformats.org/officeDocument/2006/relationships/audio" Target="../media/media53.mp3"/><Relationship Id="rId41" Type="http://schemas.openxmlformats.org/officeDocument/2006/relationships/image" Target="../media/image116.png"/><Relationship Id="rId54" Type="http://schemas.openxmlformats.org/officeDocument/2006/relationships/image" Target="../media/image33.png"/><Relationship Id="rId1" Type="http://schemas.microsoft.com/office/2007/relationships/media" Target="../media/media44.mp3"/><Relationship Id="rId6" Type="http://schemas.openxmlformats.org/officeDocument/2006/relationships/audio" Target="../media/media46.mp3"/><Relationship Id="rId15" Type="http://schemas.microsoft.com/office/2007/relationships/media" Target="../media/media51.mp3"/><Relationship Id="rId23" Type="http://schemas.microsoft.com/office/2007/relationships/media" Target="../media/media55.mp3"/><Relationship Id="rId28" Type="http://schemas.openxmlformats.org/officeDocument/2006/relationships/audio" Target="../media/media57.mp3"/><Relationship Id="rId36" Type="http://schemas.openxmlformats.org/officeDocument/2006/relationships/image" Target="../media/image29.png"/><Relationship Id="rId49" Type="http://schemas.openxmlformats.org/officeDocument/2006/relationships/image" Target="../media/image1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73.xml"/><Relationship Id="rId7" Type="http://schemas.openxmlformats.org/officeDocument/2006/relationships/slide" Target="slide1.xml"/><Relationship Id="rId12" Type="http://schemas.openxmlformats.org/officeDocument/2006/relationships/slide" Target="slide14.xml"/><Relationship Id="rId2" Type="http://schemas.openxmlformats.org/officeDocument/2006/relationships/tags" Target="../tags/tag72.xml"/><Relationship Id="rId1" Type="http://schemas.openxmlformats.org/officeDocument/2006/relationships/tags" Target="../tags/tag71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28.png"/><Relationship Id="rId4" Type="http://schemas.openxmlformats.org/officeDocument/2006/relationships/tags" Target="../tags/tag74.xml"/><Relationship Id="rId9" Type="http://schemas.openxmlformats.org/officeDocument/2006/relationships/image" Target="../media/image12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15.xml"/><Relationship Id="rId3" Type="http://schemas.openxmlformats.org/officeDocument/2006/relationships/tags" Target="../tags/tag77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76.xml"/><Relationship Id="rId1" Type="http://schemas.openxmlformats.org/officeDocument/2006/relationships/tags" Target="../tags/tag75.xml"/><Relationship Id="rId6" Type="http://schemas.openxmlformats.org/officeDocument/2006/relationships/image" Target="../media/image28.png"/><Relationship Id="rId11" Type="http://schemas.openxmlformats.org/officeDocument/2006/relationships/slide" Target="slide13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30.png"/><Relationship Id="rId4" Type="http://schemas.openxmlformats.org/officeDocument/2006/relationships/tags" Target="../tags/tag78.xml"/><Relationship Id="rId9" Type="http://schemas.openxmlformats.org/officeDocument/2006/relationships/image" Target="../media/image129.png"/><Relationship Id="rId1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6" Type="http://schemas.openxmlformats.org/officeDocument/2006/relationships/audio" Target="../media/media23.mp3"/><Relationship Id="rId21" Type="http://schemas.microsoft.com/office/2007/relationships/media" Target="../media/media20.mp3"/><Relationship Id="rId34" Type="http://schemas.openxmlformats.org/officeDocument/2006/relationships/audio" Target="../media/media27.mp3"/><Relationship Id="rId42" Type="http://schemas.openxmlformats.org/officeDocument/2006/relationships/image" Target="../media/image28.png"/><Relationship Id="rId47" Type="http://schemas.openxmlformats.org/officeDocument/2006/relationships/image" Target="../media/image131.png"/><Relationship Id="rId50" Type="http://schemas.openxmlformats.org/officeDocument/2006/relationships/image" Target="../media/image134.png"/><Relationship Id="rId55" Type="http://schemas.openxmlformats.org/officeDocument/2006/relationships/image" Target="../media/image139.png"/><Relationship Id="rId63" Type="http://schemas.openxmlformats.org/officeDocument/2006/relationships/image" Target="../media/image147.png"/><Relationship Id="rId68" Type="http://schemas.openxmlformats.org/officeDocument/2006/relationships/image" Target="../media/image33.png"/><Relationship Id="rId7" Type="http://schemas.microsoft.com/office/2007/relationships/media" Target="../media/media4.mp3"/><Relationship Id="rId2" Type="http://schemas.openxmlformats.org/officeDocument/2006/relationships/audio" Target="../media/media1.mp3"/><Relationship Id="rId16" Type="http://schemas.openxmlformats.org/officeDocument/2006/relationships/audio" Target="../media/media11.mp3"/><Relationship Id="rId29" Type="http://schemas.microsoft.com/office/2007/relationships/media" Target="../media/media25.mp3"/><Relationship Id="rId11" Type="http://schemas.microsoft.com/office/2007/relationships/media" Target="../media/media8.mp3"/><Relationship Id="rId24" Type="http://schemas.openxmlformats.org/officeDocument/2006/relationships/audio" Target="../media/media22.mp3"/><Relationship Id="rId32" Type="http://schemas.openxmlformats.org/officeDocument/2006/relationships/audio" Target="../media/media26.mp3"/><Relationship Id="rId37" Type="http://schemas.openxmlformats.org/officeDocument/2006/relationships/tags" Target="../tags/tag79.xml"/><Relationship Id="rId40" Type="http://schemas.openxmlformats.org/officeDocument/2006/relationships/tags" Target="../tags/tag82.xml"/><Relationship Id="rId45" Type="http://schemas.openxmlformats.org/officeDocument/2006/relationships/image" Target="../media/image129.png"/><Relationship Id="rId53" Type="http://schemas.openxmlformats.org/officeDocument/2006/relationships/image" Target="../media/image137.png"/><Relationship Id="rId58" Type="http://schemas.openxmlformats.org/officeDocument/2006/relationships/image" Target="../media/image142.png"/><Relationship Id="rId66" Type="http://schemas.openxmlformats.org/officeDocument/2006/relationships/image" Target="../media/image32.png"/><Relationship Id="rId5" Type="http://schemas.microsoft.com/office/2007/relationships/media" Target="../media/media3.mp3"/><Relationship Id="rId61" Type="http://schemas.openxmlformats.org/officeDocument/2006/relationships/image" Target="../media/image145.png"/><Relationship Id="rId19" Type="http://schemas.microsoft.com/office/2007/relationships/media" Target="../media/media13.mp3"/><Relationship Id="rId14" Type="http://schemas.openxmlformats.org/officeDocument/2006/relationships/audio" Target="../media/media9.mp3"/><Relationship Id="rId22" Type="http://schemas.openxmlformats.org/officeDocument/2006/relationships/audio" Target="../media/media20.mp3"/><Relationship Id="rId27" Type="http://schemas.microsoft.com/office/2007/relationships/media" Target="../media/media24.mp3"/><Relationship Id="rId30" Type="http://schemas.openxmlformats.org/officeDocument/2006/relationships/audio" Target="../media/media25.mp3"/><Relationship Id="rId35" Type="http://schemas.microsoft.com/office/2007/relationships/media" Target="../media/media29.mp3"/><Relationship Id="rId43" Type="http://schemas.openxmlformats.org/officeDocument/2006/relationships/slide" Target="slide1.xml"/><Relationship Id="rId48" Type="http://schemas.openxmlformats.org/officeDocument/2006/relationships/image" Target="../media/image132.png"/><Relationship Id="rId56" Type="http://schemas.openxmlformats.org/officeDocument/2006/relationships/image" Target="../media/image140.png"/><Relationship Id="rId64" Type="http://schemas.openxmlformats.org/officeDocument/2006/relationships/image" Target="../media/image148.png"/><Relationship Id="rId8" Type="http://schemas.openxmlformats.org/officeDocument/2006/relationships/audio" Target="../media/media4.mp3"/><Relationship Id="rId51" Type="http://schemas.openxmlformats.org/officeDocument/2006/relationships/image" Target="../media/image135.png"/><Relationship Id="rId3" Type="http://schemas.microsoft.com/office/2007/relationships/media" Target="../media/media2.mp3"/><Relationship Id="rId12" Type="http://schemas.openxmlformats.org/officeDocument/2006/relationships/audio" Target="../media/media8.mp3"/><Relationship Id="rId17" Type="http://schemas.microsoft.com/office/2007/relationships/media" Target="../media/media12.mp3"/><Relationship Id="rId25" Type="http://schemas.microsoft.com/office/2007/relationships/media" Target="../media/media23.mp3"/><Relationship Id="rId33" Type="http://schemas.microsoft.com/office/2007/relationships/media" Target="../media/media27.mp3"/><Relationship Id="rId38" Type="http://schemas.openxmlformats.org/officeDocument/2006/relationships/tags" Target="../tags/tag80.xml"/><Relationship Id="rId46" Type="http://schemas.openxmlformats.org/officeDocument/2006/relationships/image" Target="../media/image34.png"/><Relationship Id="rId59" Type="http://schemas.openxmlformats.org/officeDocument/2006/relationships/image" Target="../media/image143.png"/><Relationship Id="rId67" Type="http://schemas.openxmlformats.org/officeDocument/2006/relationships/slide" Target="slide16.xml"/><Relationship Id="rId20" Type="http://schemas.openxmlformats.org/officeDocument/2006/relationships/audio" Target="../media/media13.mp3"/><Relationship Id="rId41" Type="http://schemas.openxmlformats.org/officeDocument/2006/relationships/slideLayout" Target="../slideLayouts/slideLayout1.xml"/><Relationship Id="rId54" Type="http://schemas.openxmlformats.org/officeDocument/2006/relationships/image" Target="../media/image138.png"/><Relationship Id="rId62" Type="http://schemas.openxmlformats.org/officeDocument/2006/relationships/image" Target="../media/image146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5" Type="http://schemas.microsoft.com/office/2007/relationships/media" Target="../media/media11.mp3"/><Relationship Id="rId23" Type="http://schemas.microsoft.com/office/2007/relationships/media" Target="../media/media22.mp3"/><Relationship Id="rId28" Type="http://schemas.openxmlformats.org/officeDocument/2006/relationships/audio" Target="../media/media24.mp3"/><Relationship Id="rId36" Type="http://schemas.openxmlformats.org/officeDocument/2006/relationships/audio" Target="../media/media29.mp3"/><Relationship Id="rId49" Type="http://schemas.openxmlformats.org/officeDocument/2006/relationships/image" Target="../media/image133.png"/><Relationship Id="rId57" Type="http://schemas.openxmlformats.org/officeDocument/2006/relationships/image" Target="../media/image141.png"/><Relationship Id="rId10" Type="http://schemas.openxmlformats.org/officeDocument/2006/relationships/audio" Target="../media/media5.mp3"/><Relationship Id="rId31" Type="http://schemas.microsoft.com/office/2007/relationships/media" Target="../media/media26.mp3"/><Relationship Id="rId44" Type="http://schemas.openxmlformats.org/officeDocument/2006/relationships/image" Target="../media/image29.png"/><Relationship Id="rId52" Type="http://schemas.openxmlformats.org/officeDocument/2006/relationships/image" Target="../media/image136.png"/><Relationship Id="rId60" Type="http://schemas.openxmlformats.org/officeDocument/2006/relationships/image" Target="../media/image144.png"/><Relationship Id="rId65" Type="http://schemas.openxmlformats.org/officeDocument/2006/relationships/slide" Target="slide14.xml"/><Relationship Id="rId4" Type="http://schemas.openxmlformats.org/officeDocument/2006/relationships/audio" Target="../media/media2.mp3"/><Relationship Id="rId9" Type="http://schemas.microsoft.com/office/2007/relationships/media" Target="../media/media5.mp3"/><Relationship Id="rId13" Type="http://schemas.microsoft.com/office/2007/relationships/media" Target="../media/media9.mp3"/><Relationship Id="rId18" Type="http://schemas.openxmlformats.org/officeDocument/2006/relationships/audio" Target="../media/media12.mp3"/><Relationship Id="rId39" Type="http://schemas.openxmlformats.org/officeDocument/2006/relationships/tags" Target="../tags/tag81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17.xml"/><Relationship Id="rId3" Type="http://schemas.openxmlformats.org/officeDocument/2006/relationships/tags" Target="../tags/tag85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28.png"/><Relationship Id="rId11" Type="http://schemas.openxmlformats.org/officeDocument/2006/relationships/slide" Target="slide15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50.png"/><Relationship Id="rId4" Type="http://schemas.openxmlformats.org/officeDocument/2006/relationships/tags" Target="../tags/tag86.xml"/><Relationship Id="rId9" Type="http://schemas.openxmlformats.org/officeDocument/2006/relationships/image" Target="../media/image149.png"/><Relationship Id="rId1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13" Type="http://schemas.microsoft.com/office/2007/relationships/media" Target="../media/media17.mp3"/><Relationship Id="rId18" Type="http://schemas.openxmlformats.org/officeDocument/2006/relationships/audio" Target="../media/media19.mp3"/><Relationship Id="rId26" Type="http://schemas.openxmlformats.org/officeDocument/2006/relationships/image" Target="../media/image28.png"/><Relationship Id="rId39" Type="http://schemas.openxmlformats.org/officeDocument/2006/relationships/image" Target="../media/image159.png"/><Relationship Id="rId21" Type="http://schemas.openxmlformats.org/officeDocument/2006/relationships/tags" Target="../tags/tag87.xml"/><Relationship Id="rId34" Type="http://schemas.openxmlformats.org/officeDocument/2006/relationships/image" Target="../media/image154.png"/><Relationship Id="rId42" Type="http://schemas.openxmlformats.org/officeDocument/2006/relationships/image" Target="../media/image32.png"/><Relationship Id="rId7" Type="http://schemas.microsoft.com/office/2007/relationships/media" Target="../media/media14.mp3"/><Relationship Id="rId2" Type="http://schemas.openxmlformats.org/officeDocument/2006/relationships/audio" Target="../media/media6.mp3"/><Relationship Id="rId16" Type="http://schemas.openxmlformats.org/officeDocument/2006/relationships/audio" Target="../media/media18.mp3"/><Relationship Id="rId20" Type="http://schemas.openxmlformats.org/officeDocument/2006/relationships/audio" Target="../media/media21.mp3"/><Relationship Id="rId29" Type="http://schemas.openxmlformats.org/officeDocument/2006/relationships/image" Target="../media/image149.png"/><Relationship Id="rId41" Type="http://schemas.openxmlformats.org/officeDocument/2006/relationships/slide" Target="slide16.xml"/><Relationship Id="rId1" Type="http://schemas.microsoft.com/office/2007/relationships/media" Target="../media/media6.mp3"/><Relationship Id="rId6" Type="http://schemas.openxmlformats.org/officeDocument/2006/relationships/audio" Target="../media/media10.mp3"/><Relationship Id="rId11" Type="http://schemas.microsoft.com/office/2007/relationships/media" Target="../media/media16.mp3"/><Relationship Id="rId24" Type="http://schemas.openxmlformats.org/officeDocument/2006/relationships/tags" Target="../tags/tag90.xml"/><Relationship Id="rId32" Type="http://schemas.openxmlformats.org/officeDocument/2006/relationships/image" Target="../media/image152.png"/><Relationship Id="rId37" Type="http://schemas.openxmlformats.org/officeDocument/2006/relationships/image" Target="../media/image157.png"/><Relationship Id="rId40" Type="http://schemas.openxmlformats.org/officeDocument/2006/relationships/image" Target="../media/image160.png"/><Relationship Id="rId5" Type="http://schemas.microsoft.com/office/2007/relationships/media" Target="../media/media10.mp3"/><Relationship Id="rId15" Type="http://schemas.microsoft.com/office/2007/relationships/media" Target="../media/media18.mp3"/><Relationship Id="rId23" Type="http://schemas.openxmlformats.org/officeDocument/2006/relationships/tags" Target="../tags/tag89.xml"/><Relationship Id="rId28" Type="http://schemas.openxmlformats.org/officeDocument/2006/relationships/image" Target="../media/image29.png"/><Relationship Id="rId36" Type="http://schemas.openxmlformats.org/officeDocument/2006/relationships/image" Target="../media/image156.png"/><Relationship Id="rId10" Type="http://schemas.openxmlformats.org/officeDocument/2006/relationships/audio" Target="../media/media15.mp3"/><Relationship Id="rId19" Type="http://schemas.microsoft.com/office/2007/relationships/media" Target="../media/media21.mp3"/><Relationship Id="rId31" Type="http://schemas.openxmlformats.org/officeDocument/2006/relationships/image" Target="../media/image151.png"/><Relationship Id="rId4" Type="http://schemas.openxmlformats.org/officeDocument/2006/relationships/audio" Target="../media/media7.mp3"/><Relationship Id="rId9" Type="http://schemas.microsoft.com/office/2007/relationships/media" Target="../media/media15.mp3"/><Relationship Id="rId14" Type="http://schemas.openxmlformats.org/officeDocument/2006/relationships/audio" Target="../media/media17.mp3"/><Relationship Id="rId22" Type="http://schemas.openxmlformats.org/officeDocument/2006/relationships/tags" Target="../tags/tag88.xml"/><Relationship Id="rId27" Type="http://schemas.openxmlformats.org/officeDocument/2006/relationships/slide" Target="slide1.xml"/><Relationship Id="rId30" Type="http://schemas.openxmlformats.org/officeDocument/2006/relationships/image" Target="../media/image34.png"/><Relationship Id="rId35" Type="http://schemas.openxmlformats.org/officeDocument/2006/relationships/image" Target="../media/image155.png"/><Relationship Id="rId43" Type="http://schemas.openxmlformats.org/officeDocument/2006/relationships/image" Target="../media/image33.png"/><Relationship Id="rId8" Type="http://schemas.openxmlformats.org/officeDocument/2006/relationships/audio" Target="../media/media14.mp3"/><Relationship Id="rId3" Type="http://schemas.microsoft.com/office/2007/relationships/media" Target="../media/media7.mp3"/><Relationship Id="rId12" Type="http://schemas.openxmlformats.org/officeDocument/2006/relationships/audio" Target="../media/media16.mp3"/><Relationship Id="rId17" Type="http://schemas.microsoft.com/office/2007/relationships/media" Target="../media/media19.mp3"/><Relationship Id="rId25" Type="http://schemas.openxmlformats.org/officeDocument/2006/relationships/slideLayout" Target="../slideLayouts/slideLayout1.xml"/><Relationship Id="rId33" Type="http://schemas.openxmlformats.org/officeDocument/2006/relationships/image" Target="../media/image153.png"/><Relationship Id="rId38" Type="http://schemas.openxmlformats.org/officeDocument/2006/relationships/image" Target="../media/image15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93.xml"/><Relationship Id="rId7" Type="http://schemas.openxmlformats.org/officeDocument/2006/relationships/slide" Target="slide1.xml"/><Relationship Id="rId12" Type="http://schemas.openxmlformats.org/officeDocument/2006/relationships/slide" Target="slide19.xml"/><Relationship Id="rId2" Type="http://schemas.openxmlformats.org/officeDocument/2006/relationships/tags" Target="../tags/tag92.xml"/><Relationship Id="rId1" Type="http://schemas.openxmlformats.org/officeDocument/2006/relationships/tags" Target="../tags/tag91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62.png"/><Relationship Id="rId4" Type="http://schemas.openxmlformats.org/officeDocument/2006/relationships/tags" Target="../tags/tag94.xml"/><Relationship Id="rId9" Type="http://schemas.openxmlformats.org/officeDocument/2006/relationships/image" Target="../media/image161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20.xml"/><Relationship Id="rId3" Type="http://schemas.openxmlformats.org/officeDocument/2006/relationships/tags" Target="../tags/tag97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image" Target="../media/image28.png"/><Relationship Id="rId11" Type="http://schemas.openxmlformats.org/officeDocument/2006/relationships/slide" Target="slide18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64.png"/><Relationship Id="rId4" Type="http://schemas.openxmlformats.org/officeDocument/2006/relationships/tags" Target="../tags/tag98.xml"/><Relationship Id="rId9" Type="http://schemas.openxmlformats.org/officeDocument/2006/relationships/image" Target="../media/image163.png"/><Relationship Id="rId14" Type="http://schemas.openxmlformats.org/officeDocument/2006/relationships/image" Target="../media/image33.png"/></Relationships>
</file>

<file path=ppt/slides/_rels/slide20.xml.rels><?xml version="1.0" encoding="UTF-8" standalone="yes"?>
<Relationships xmlns="http://schemas.openxmlformats.org/package/2006/relationships"><Relationship Id="rId26" Type="http://schemas.openxmlformats.org/officeDocument/2006/relationships/audio" Target="../media/media70.mp3"/><Relationship Id="rId21" Type="http://schemas.microsoft.com/office/2007/relationships/media" Target="../media/media68.mp3"/><Relationship Id="rId42" Type="http://schemas.openxmlformats.org/officeDocument/2006/relationships/audio" Target="../media/media78.mp3"/><Relationship Id="rId47" Type="http://schemas.microsoft.com/office/2007/relationships/media" Target="../media/media81.mp3"/><Relationship Id="rId63" Type="http://schemas.openxmlformats.org/officeDocument/2006/relationships/tags" Target="../tags/tag101.xml"/><Relationship Id="rId68" Type="http://schemas.openxmlformats.org/officeDocument/2006/relationships/image" Target="../media/image29.png"/><Relationship Id="rId84" Type="http://schemas.openxmlformats.org/officeDocument/2006/relationships/image" Target="../media/image178.png"/><Relationship Id="rId89" Type="http://schemas.openxmlformats.org/officeDocument/2006/relationships/image" Target="../media/image183.png"/><Relationship Id="rId16" Type="http://schemas.openxmlformats.org/officeDocument/2006/relationships/audio" Target="../media/media65.mp3"/><Relationship Id="rId11" Type="http://schemas.microsoft.com/office/2007/relationships/media" Target="../media/media63.mp3"/><Relationship Id="rId32" Type="http://schemas.openxmlformats.org/officeDocument/2006/relationships/audio" Target="../media/media73.mp3"/><Relationship Id="rId37" Type="http://schemas.microsoft.com/office/2007/relationships/media" Target="../media/media76.mp3"/><Relationship Id="rId53" Type="http://schemas.microsoft.com/office/2007/relationships/media" Target="../media/media84.mp3"/><Relationship Id="rId58" Type="http://schemas.openxmlformats.org/officeDocument/2006/relationships/audio" Target="../media/media86.mp3"/><Relationship Id="rId74" Type="http://schemas.openxmlformats.org/officeDocument/2006/relationships/image" Target="../media/image168.png"/><Relationship Id="rId79" Type="http://schemas.openxmlformats.org/officeDocument/2006/relationships/image" Target="../media/image173.png"/><Relationship Id="rId102" Type="http://schemas.openxmlformats.org/officeDocument/2006/relationships/image" Target="../media/image32.png"/><Relationship Id="rId5" Type="http://schemas.microsoft.com/office/2007/relationships/media" Target="../media/media60.mp3"/><Relationship Id="rId90" Type="http://schemas.openxmlformats.org/officeDocument/2006/relationships/image" Target="../media/image184.png"/><Relationship Id="rId95" Type="http://schemas.openxmlformats.org/officeDocument/2006/relationships/image" Target="../media/image189.png"/><Relationship Id="rId22" Type="http://schemas.openxmlformats.org/officeDocument/2006/relationships/audio" Target="../media/media68.mp3"/><Relationship Id="rId27" Type="http://schemas.microsoft.com/office/2007/relationships/media" Target="../media/media71.mp3"/><Relationship Id="rId43" Type="http://schemas.microsoft.com/office/2007/relationships/media" Target="../media/media79.mp3"/><Relationship Id="rId48" Type="http://schemas.openxmlformats.org/officeDocument/2006/relationships/audio" Target="../media/media81.mp3"/><Relationship Id="rId64" Type="http://schemas.openxmlformats.org/officeDocument/2006/relationships/tags" Target="../tags/tag102.xml"/><Relationship Id="rId69" Type="http://schemas.openxmlformats.org/officeDocument/2006/relationships/image" Target="../media/image163.png"/><Relationship Id="rId80" Type="http://schemas.openxmlformats.org/officeDocument/2006/relationships/image" Target="../media/image174.png"/><Relationship Id="rId85" Type="http://schemas.openxmlformats.org/officeDocument/2006/relationships/image" Target="../media/image179.png"/><Relationship Id="rId12" Type="http://schemas.openxmlformats.org/officeDocument/2006/relationships/audio" Target="../media/media63.mp3"/><Relationship Id="rId17" Type="http://schemas.microsoft.com/office/2007/relationships/media" Target="../media/media66.mp3"/><Relationship Id="rId25" Type="http://schemas.microsoft.com/office/2007/relationships/media" Target="../media/media70.mp3"/><Relationship Id="rId33" Type="http://schemas.microsoft.com/office/2007/relationships/media" Target="../media/media74.mp3"/><Relationship Id="rId38" Type="http://schemas.openxmlformats.org/officeDocument/2006/relationships/audio" Target="../media/media76.mp3"/><Relationship Id="rId46" Type="http://schemas.openxmlformats.org/officeDocument/2006/relationships/audio" Target="../media/media80.mp3"/><Relationship Id="rId59" Type="http://schemas.microsoft.com/office/2007/relationships/media" Target="../media/media87.mp3"/><Relationship Id="rId67" Type="http://schemas.openxmlformats.org/officeDocument/2006/relationships/slide" Target="slide1.xml"/><Relationship Id="rId103" Type="http://schemas.openxmlformats.org/officeDocument/2006/relationships/slide" Target="slide21.xml"/><Relationship Id="rId20" Type="http://schemas.openxmlformats.org/officeDocument/2006/relationships/audio" Target="../media/media67.mp3"/><Relationship Id="rId41" Type="http://schemas.microsoft.com/office/2007/relationships/media" Target="../media/media78.mp3"/><Relationship Id="rId54" Type="http://schemas.openxmlformats.org/officeDocument/2006/relationships/audio" Target="../media/media84.mp3"/><Relationship Id="rId62" Type="http://schemas.openxmlformats.org/officeDocument/2006/relationships/tags" Target="../tags/tag100.xml"/><Relationship Id="rId70" Type="http://schemas.openxmlformats.org/officeDocument/2006/relationships/image" Target="../media/image34.png"/><Relationship Id="rId75" Type="http://schemas.openxmlformats.org/officeDocument/2006/relationships/image" Target="../media/image169.png"/><Relationship Id="rId83" Type="http://schemas.openxmlformats.org/officeDocument/2006/relationships/image" Target="../media/image177.png"/><Relationship Id="rId88" Type="http://schemas.openxmlformats.org/officeDocument/2006/relationships/image" Target="../media/image182.png"/><Relationship Id="rId91" Type="http://schemas.openxmlformats.org/officeDocument/2006/relationships/image" Target="../media/image185.png"/><Relationship Id="rId96" Type="http://schemas.openxmlformats.org/officeDocument/2006/relationships/image" Target="../media/image190.png"/><Relationship Id="rId1" Type="http://schemas.microsoft.com/office/2007/relationships/media" Target="../media/media58.mp3"/><Relationship Id="rId6" Type="http://schemas.openxmlformats.org/officeDocument/2006/relationships/audio" Target="../media/media60.mp3"/><Relationship Id="rId15" Type="http://schemas.microsoft.com/office/2007/relationships/media" Target="../media/media65.mp3"/><Relationship Id="rId23" Type="http://schemas.microsoft.com/office/2007/relationships/media" Target="../media/media69.mp3"/><Relationship Id="rId28" Type="http://schemas.openxmlformats.org/officeDocument/2006/relationships/audio" Target="../media/media71.mp3"/><Relationship Id="rId36" Type="http://schemas.openxmlformats.org/officeDocument/2006/relationships/audio" Target="../media/media75.mp3"/><Relationship Id="rId49" Type="http://schemas.microsoft.com/office/2007/relationships/media" Target="../media/media82.mp3"/><Relationship Id="rId57" Type="http://schemas.microsoft.com/office/2007/relationships/media" Target="../media/media86.mp3"/><Relationship Id="rId10" Type="http://schemas.openxmlformats.org/officeDocument/2006/relationships/audio" Target="../media/media62.mp3"/><Relationship Id="rId31" Type="http://schemas.microsoft.com/office/2007/relationships/media" Target="../media/media73.mp3"/><Relationship Id="rId44" Type="http://schemas.openxmlformats.org/officeDocument/2006/relationships/audio" Target="../media/media79.mp3"/><Relationship Id="rId52" Type="http://schemas.openxmlformats.org/officeDocument/2006/relationships/audio" Target="../media/media83.mp3"/><Relationship Id="rId60" Type="http://schemas.openxmlformats.org/officeDocument/2006/relationships/audio" Target="../media/media87.mp3"/><Relationship Id="rId65" Type="http://schemas.openxmlformats.org/officeDocument/2006/relationships/slideLayout" Target="../slideLayouts/slideLayout1.xml"/><Relationship Id="rId73" Type="http://schemas.openxmlformats.org/officeDocument/2006/relationships/image" Target="../media/image167.png"/><Relationship Id="rId78" Type="http://schemas.openxmlformats.org/officeDocument/2006/relationships/image" Target="../media/image172.png"/><Relationship Id="rId81" Type="http://schemas.openxmlformats.org/officeDocument/2006/relationships/image" Target="../media/image175.png"/><Relationship Id="rId86" Type="http://schemas.openxmlformats.org/officeDocument/2006/relationships/image" Target="../media/image180.png"/><Relationship Id="rId94" Type="http://schemas.openxmlformats.org/officeDocument/2006/relationships/image" Target="../media/image188.png"/><Relationship Id="rId99" Type="http://schemas.openxmlformats.org/officeDocument/2006/relationships/image" Target="../media/image193.png"/><Relationship Id="rId101" Type="http://schemas.openxmlformats.org/officeDocument/2006/relationships/slide" Target="slide19.xml"/><Relationship Id="rId4" Type="http://schemas.openxmlformats.org/officeDocument/2006/relationships/audio" Target="../media/media59.mp3"/><Relationship Id="rId9" Type="http://schemas.microsoft.com/office/2007/relationships/media" Target="../media/media62.mp3"/><Relationship Id="rId13" Type="http://schemas.microsoft.com/office/2007/relationships/media" Target="../media/media64.mp3"/><Relationship Id="rId18" Type="http://schemas.openxmlformats.org/officeDocument/2006/relationships/audio" Target="../media/media66.mp3"/><Relationship Id="rId39" Type="http://schemas.microsoft.com/office/2007/relationships/media" Target="../media/media77.mp3"/><Relationship Id="rId34" Type="http://schemas.openxmlformats.org/officeDocument/2006/relationships/audio" Target="../media/media74.mp3"/><Relationship Id="rId50" Type="http://schemas.openxmlformats.org/officeDocument/2006/relationships/audio" Target="../media/media82.mp3"/><Relationship Id="rId55" Type="http://schemas.microsoft.com/office/2007/relationships/media" Target="../media/media85.mp3"/><Relationship Id="rId76" Type="http://schemas.openxmlformats.org/officeDocument/2006/relationships/image" Target="../media/image170.png"/><Relationship Id="rId97" Type="http://schemas.openxmlformats.org/officeDocument/2006/relationships/image" Target="../media/image191.png"/><Relationship Id="rId104" Type="http://schemas.openxmlformats.org/officeDocument/2006/relationships/image" Target="../media/image33.png"/><Relationship Id="rId7" Type="http://schemas.microsoft.com/office/2007/relationships/media" Target="../media/media61.mp3"/><Relationship Id="rId71" Type="http://schemas.openxmlformats.org/officeDocument/2006/relationships/image" Target="../media/image165.png"/><Relationship Id="rId92" Type="http://schemas.openxmlformats.org/officeDocument/2006/relationships/image" Target="../media/image186.png"/><Relationship Id="rId2" Type="http://schemas.openxmlformats.org/officeDocument/2006/relationships/audio" Target="../media/media58.mp3"/><Relationship Id="rId29" Type="http://schemas.microsoft.com/office/2007/relationships/media" Target="../media/media72.mp3"/><Relationship Id="rId24" Type="http://schemas.openxmlformats.org/officeDocument/2006/relationships/audio" Target="../media/media69.mp3"/><Relationship Id="rId40" Type="http://schemas.openxmlformats.org/officeDocument/2006/relationships/audio" Target="../media/media77.mp3"/><Relationship Id="rId45" Type="http://schemas.microsoft.com/office/2007/relationships/media" Target="../media/media80.mp3"/><Relationship Id="rId66" Type="http://schemas.openxmlformats.org/officeDocument/2006/relationships/image" Target="../media/image28.png"/><Relationship Id="rId87" Type="http://schemas.openxmlformats.org/officeDocument/2006/relationships/image" Target="../media/image181.png"/><Relationship Id="rId61" Type="http://schemas.openxmlformats.org/officeDocument/2006/relationships/tags" Target="../tags/tag99.xml"/><Relationship Id="rId82" Type="http://schemas.openxmlformats.org/officeDocument/2006/relationships/image" Target="../media/image176.png"/><Relationship Id="rId19" Type="http://schemas.microsoft.com/office/2007/relationships/media" Target="../media/media67.mp3"/><Relationship Id="rId14" Type="http://schemas.openxmlformats.org/officeDocument/2006/relationships/audio" Target="../media/media64.mp3"/><Relationship Id="rId30" Type="http://schemas.openxmlformats.org/officeDocument/2006/relationships/audio" Target="../media/media72.mp3"/><Relationship Id="rId35" Type="http://schemas.microsoft.com/office/2007/relationships/media" Target="../media/media75.mp3"/><Relationship Id="rId56" Type="http://schemas.openxmlformats.org/officeDocument/2006/relationships/audio" Target="../media/media85.mp3"/><Relationship Id="rId77" Type="http://schemas.openxmlformats.org/officeDocument/2006/relationships/image" Target="../media/image171.png"/><Relationship Id="rId100" Type="http://schemas.openxmlformats.org/officeDocument/2006/relationships/image" Target="../media/image194.png"/><Relationship Id="rId8" Type="http://schemas.openxmlformats.org/officeDocument/2006/relationships/audio" Target="../media/media61.mp3"/><Relationship Id="rId51" Type="http://schemas.microsoft.com/office/2007/relationships/media" Target="../media/media83.mp3"/><Relationship Id="rId72" Type="http://schemas.openxmlformats.org/officeDocument/2006/relationships/image" Target="../media/image166.png"/><Relationship Id="rId93" Type="http://schemas.openxmlformats.org/officeDocument/2006/relationships/image" Target="../media/image187.png"/><Relationship Id="rId98" Type="http://schemas.openxmlformats.org/officeDocument/2006/relationships/image" Target="../media/image192.png"/><Relationship Id="rId3" Type="http://schemas.microsoft.com/office/2007/relationships/media" Target="../media/media59.mp3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22.xml"/><Relationship Id="rId3" Type="http://schemas.openxmlformats.org/officeDocument/2006/relationships/tags" Target="../tags/tag105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image" Target="../media/image28.png"/><Relationship Id="rId11" Type="http://schemas.openxmlformats.org/officeDocument/2006/relationships/slide" Target="slide20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196.png"/><Relationship Id="rId4" Type="http://schemas.openxmlformats.org/officeDocument/2006/relationships/tags" Target="../tags/tag106.xml"/><Relationship Id="rId9" Type="http://schemas.openxmlformats.org/officeDocument/2006/relationships/image" Target="../media/image195.png"/><Relationship Id="rId1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26" Type="http://schemas.openxmlformats.org/officeDocument/2006/relationships/audio" Target="../media/media100.mp3"/><Relationship Id="rId21" Type="http://schemas.microsoft.com/office/2007/relationships/media" Target="../media/media98.mp3"/><Relationship Id="rId42" Type="http://schemas.openxmlformats.org/officeDocument/2006/relationships/audio" Target="../media/media108.mp3"/><Relationship Id="rId47" Type="http://schemas.microsoft.com/office/2007/relationships/media" Target="../media/media111.mp3"/><Relationship Id="rId63" Type="http://schemas.openxmlformats.org/officeDocument/2006/relationships/tags" Target="../tags/tag109.xml"/><Relationship Id="rId68" Type="http://schemas.openxmlformats.org/officeDocument/2006/relationships/image" Target="../media/image29.png"/><Relationship Id="rId84" Type="http://schemas.openxmlformats.org/officeDocument/2006/relationships/image" Target="../media/image210.png"/><Relationship Id="rId89" Type="http://schemas.openxmlformats.org/officeDocument/2006/relationships/image" Target="../media/image215.png"/><Relationship Id="rId16" Type="http://schemas.openxmlformats.org/officeDocument/2006/relationships/audio" Target="../media/media95.mp3"/><Relationship Id="rId11" Type="http://schemas.microsoft.com/office/2007/relationships/media" Target="../media/media93.mp3"/><Relationship Id="rId32" Type="http://schemas.openxmlformats.org/officeDocument/2006/relationships/audio" Target="../media/media103.mp3"/><Relationship Id="rId37" Type="http://schemas.microsoft.com/office/2007/relationships/media" Target="../media/media106.mp3"/><Relationship Id="rId53" Type="http://schemas.microsoft.com/office/2007/relationships/media" Target="../media/media114.mp3"/><Relationship Id="rId58" Type="http://schemas.openxmlformats.org/officeDocument/2006/relationships/audio" Target="../media/media116.mp3"/><Relationship Id="rId74" Type="http://schemas.openxmlformats.org/officeDocument/2006/relationships/image" Target="../media/image200.png"/><Relationship Id="rId79" Type="http://schemas.openxmlformats.org/officeDocument/2006/relationships/image" Target="../media/image205.png"/><Relationship Id="rId102" Type="http://schemas.openxmlformats.org/officeDocument/2006/relationships/image" Target="../media/image32.png"/><Relationship Id="rId5" Type="http://schemas.microsoft.com/office/2007/relationships/media" Target="../media/media90.mp3"/><Relationship Id="rId90" Type="http://schemas.openxmlformats.org/officeDocument/2006/relationships/image" Target="../media/image216.png"/><Relationship Id="rId95" Type="http://schemas.openxmlformats.org/officeDocument/2006/relationships/image" Target="../media/image221.png"/><Relationship Id="rId22" Type="http://schemas.openxmlformats.org/officeDocument/2006/relationships/audio" Target="../media/media98.mp3"/><Relationship Id="rId27" Type="http://schemas.microsoft.com/office/2007/relationships/media" Target="../media/media101.mp3"/><Relationship Id="rId43" Type="http://schemas.microsoft.com/office/2007/relationships/media" Target="../media/media109.mp3"/><Relationship Id="rId48" Type="http://schemas.openxmlformats.org/officeDocument/2006/relationships/audio" Target="../media/media111.mp3"/><Relationship Id="rId64" Type="http://schemas.openxmlformats.org/officeDocument/2006/relationships/tags" Target="../tags/tag110.xml"/><Relationship Id="rId69" Type="http://schemas.openxmlformats.org/officeDocument/2006/relationships/image" Target="../media/image195.png"/><Relationship Id="rId80" Type="http://schemas.openxmlformats.org/officeDocument/2006/relationships/image" Target="../media/image206.png"/><Relationship Id="rId85" Type="http://schemas.openxmlformats.org/officeDocument/2006/relationships/image" Target="../media/image211.png"/><Relationship Id="rId12" Type="http://schemas.openxmlformats.org/officeDocument/2006/relationships/audio" Target="../media/media93.mp3"/><Relationship Id="rId17" Type="http://schemas.microsoft.com/office/2007/relationships/media" Target="../media/media96.mp3"/><Relationship Id="rId25" Type="http://schemas.microsoft.com/office/2007/relationships/media" Target="../media/media100.mp3"/><Relationship Id="rId33" Type="http://schemas.microsoft.com/office/2007/relationships/media" Target="../media/media104.mp3"/><Relationship Id="rId38" Type="http://schemas.openxmlformats.org/officeDocument/2006/relationships/audio" Target="../media/media106.mp3"/><Relationship Id="rId46" Type="http://schemas.openxmlformats.org/officeDocument/2006/relationships/audio" Target="../media/media110.mp3"/><Relationship Id="rId59" Type="http://schemas.microsoft.com/office/2007/relationships/media" Target="../media/media117.mp3"/><Relationship Id="rId67" Type="http://schemas.openxmlformats.org/officeDocument/2006/relationships/slide" Target="slide1.xml"/><Relationship Id="rId103" Type="http://schemas.openxmlformats.org/officeDocument/2006/relationships/slide" Target="slide23.xml"/><Relationship Id="rId20" Type="http://schemas.openxmlformats.org/officeDocument/2006/relationships/audio" Target="../media/media97.mp3"/><Relationship Id="rId41" Type="http://schemas.microsoft.com/office/2007/relationships/media" Target="../media/media108.mp3"/><Relationship Id="rId54" Type="http://schemas.openxmlformats.org/officeDocument/2006/relationships/audio" Target="../media/media114.mp3"/><Relationship Id="rId62" Type="http://schemas.openxmlformats.org/officeDocument/2006/relationships/tags" Target="../tags/tag108.xml"/><Relationship Id="rId70" Type="http://schemas.openxmlformats.org/officeDocument/2006/relationships/image" Target="../media/image34.png"/><Relationship Id="rId75" Type="http://schemas.openxmlformats.org/officeDocument/2006/relationships/image" Target="../media/image201.png"/><Relationship Id="rId83" Type="http://schemas.openxmlformats.org/officeDocument/2006/relationships/image" Target="../media/image209.png"/><Relationship Id="rId88" Type="http://schemas.openxmlformats.org/officeDocument/2006/relationships/image" Target="../media/image214.png"/><Relationship Id="rId91" Type="http://schemas.openxmlformats.org/officeDocument/2006/relationships/image" Target="../media/image217.png"/><Relationship Id="rId96" Type="http://schemas.openxmlformats.org/officeDocument/2006/relationships/image" Target="../media/image222.png"/><Relationship Id="rId1" Type="http://schemas.microsoft.com/office/2007/relationships/media" Target="../media/media88.mp3"/><Relationship Id="rId6" Type="http://schemas.openxmlformats.org/officeDocument/2006/relationships/audio" Target="../media/media90.mp3"/><Relationship Id="rId15" Type="http://schemas.microsoft.com/office/2007/relationships/media" Target="../media/media95.mp3"/><Relationship Id="rId23" Type="http://schemas.microsoft.com/office/2007/relationships/media" Target="../media/media99.mp3"/><Relationship Id="rId28" Type="http://schemas.openxmlformats.org/officeDocument/2006/relationships/audio" Target="../media/media101.mp3"/><Relationship Id="rId36" Type="http://schemas.openxmlformats.org/officeDocument/2006/relationships/audio" Target="../media/media105.mp3"/><Relationship Id="rId49" Type="http://schemas.microsoft.com/office/2007/relationships/media" Target="../media/media112.mp3"/><Relationship Id="rId57" Type="http://schemas.microsoft.com/office/2007/relationships/media" Target="../media/media116.mp3"/><Relationship Id="rId10" Type="http://schemas.openxmlformats.org/officeDocument/2006/relationships/audio" Target="../media/media92.mp3"/><Relationship Id="rId31" Type="http://schemas.microsoft.com/office/2007/relationships/media" Target="../media/media103.mp3"/><Relationship Id="rId44" Type="http://schemas.openxmlformats.org/officeDocument/2006/relationships/audio" Target="../media/media109.mp3"/><Relationship Id="rId52" Type="http://schemas.openxmlformats.org/officeDocument/2006/relationships/audio" Target="../media/media113.mp3"/><Relationship Id="rId60" Type="http://schemas.openxmlformats.org/officeDocument/2006/relationships/audio" Target="../media/media117.mp3"/><Relationship Id="rId65" Type="http://schemas.openxmlformats.org/officeDocument/2006/relationships/slideLayout" Target="../slideLayouts/slideLayout1.xml"/><Relationship Id="rId73" Type="http://schemas.openxmlformats.org/officeDocument/2006/relationships/image" Target="../media/image199.png"/><Relationship Id="rId78" Type="http://schemas.openxmlformats.org/officeDocument/2006/relationships/image" Target="../media/image204.png"/><Relationship Id="rId81" Type="http://schemas.openxmlformats.org/officeDocument/2006/relationships/image" Target="../media/image207.png"/><Relationship Id="rId86" Type="http://schemas.openxmlformats.org/officeDocument/2006/relationships/image" Target="../media/image212.png"/><Relationship Id="rId94" Type="http://schemas.openxmlformats.org/officeDocument/2006/relationships/image" Target="../media/image220.png"/><Relationship Id="rId99" Type="http://schemas.openxmlformats.org/officeDocument/2006/relationships/image" Target="../media/image225.png"/><Relationship Id="rId101" Type="http://schemas.openxmlformats.org/officeDocument/2006/relationships/slide" Target="slide21.xml"/><Relationship Id="rId4" Type="http://schemas.openxmlformats.org/officeDocument/2006/relationships/audio" Target="../media/media89.mp3"/><Relationship Id="rId9" Type="http://schemas.microsoft.com/office/2007/relationships/media" Target="../media/media92.mp3"/><Relationship Id="rId13" Type="http://schemas.microsoft.com/office/2007/relationships/media" Target="../media/media94.mp3"/><Relationship Id="rId18" Type="http://schemas.openxmlformats.org/officeDocument/2006/relationships/audio" Target="../media/media96.mp3"/><Relationship Id="rId39" Type="http://schemas.microsoft.com/office/2007/relationships/media" Target="../media/media107.mp3"/><Relationship Id="rId34" Type="http://schemas.openxmlformats.org/officeDocument/2006/relationships/audio" Target="../media/media104.mp3"/><Relationship Id="rId50" Type="http://schemas.openxmlformats.org/officeDocument/2006/relationships/audio" Target="../media/media112.mp3"/><Relationship Id="rId55" Type="http://schemas.microsoft.com/office/2007/relationships/media" Target="../media/media115.mp3"/><Relationship Id="rId76" Type="http://schemas.openxmlformats.org/officeDocument/2006/relationships/image" Target="../media/image202.png"/><Relationship Id="rId97" Type="http://schemas.openxmlformats.org/officeDocument/2006/relationships/image" Target="../media/image223.png"/><Relationship Id="rId104" Type="http://schemas.openxmlformats.org/officeDocument/2006/relationships/image" Target="../media/image33.png"/><Relationship Id="rId7" Type="http://schemas.microsoft.com/office/2007/relationships/media" Target="../media/media91.mp3"/><Relationship Id="rId71" Type="http://schemas.openxmlformats.org/officeDocument/2006/relationships/image" Target="../media/image197.png"/><Relationship Id="rId92" Type="http://schemas.openxmlformats.org/officeDocument/2006/relationships/image" Target="../media/image218.png"/><Relationship Id="rId2" Type="http://schemas.openxmlformats.org/officeDocument/2006/relationships/audio" Target="../media/media88.mp3"/><Relationship Id="rId29" Type="http://schemas.microsoft.com/office/2007/relationships/media" Target="../media/media102.mp3"/><Relationship Id="rId24" Type="http://schemas.openxmlformats.org/officeDocument/2006/relationships/audio" Target="../media/media99.mp3"/><Relationship Id="rId40" Type="http://schemas.openxmlformats.org/officeDocument/2006/relationships/audio" Target="../media/media107.mp3"/><Relationship Id="rId45" Type="http://schemas.microsoft.com/office/2007/relationships/media" Target="../media/media110.mp3"/><Relationship Id="rId66" Type="http://schemas.openxmlformats.org/officeDocument/2006/relationships/image" Target="../media/image28.png"/><Relationship Id="rId87" Type="http://schemas.openxmlformats.org/officeDocument/2006/relationships/image" Target="../media/image213.png"/><Relationship Id="rId61" Type="http://schemas.openxmlformats.org/officeDocument/2006/relationships/tags" Target="../tags/tag107.xml"/><Relationship Id="rId82" Type="http://schemas.openxmlformats.org/officeDocument/2006/relationships/image" Target="../media/image208.png"/><Relationship Id="rId19" Type="http://schemas.microsoft.com/office/2007/relationships/media" Target="../media/media97.mp3"/><Relationship Id="rId14" Type="http://schemas.openxmlformats.org/officeDocument/2006/relationships/audio" Target="../media/media94.mp3"/><Relationship Id="rId30" Type="http://schemas.openxmlformats.org/officeDocument/2006/relationships/audio" Target="../media/media102.mp3"/><Relationship Id="rId35" Type="http://schemas.microsoft.com/office/2007/relationships/media" Target="../media/media105.mp3"/><Relationship Id="rId56" Type="http://schemas.openxmlformats.org/officeDocument/2006/relationships/audio" Target="../media/media115.mp3"/><Relationship Id="rId77" Type="http://schemas.openxmlformats.org/officeDocument/2006/relationships/image" Target="../media/image203.png"/><Relationship Id="rId100" Type="http://schemas.openxmlformats.org/officeDocument/2006/relationships/image" Target="../media/image226.png"/><Relationship Id="rId8" Type="http://schemas.openxmlformats.org/officeDocument/2006/relationships/audio" Target="../media/media91.mp3"/><Relationship Id="rId51" Type="http://schemas.microsoft.com/office/2007/relationships/media" Target="../media/media113.mp3"/><Relationship Id="rId72" Type="http://schemas.openxmlformats.org/officeDocument/2006/relationships/image" Target="../media/image198.png"/><Relationship Id="rId93" Type="http://schemas.openxmlformats.org/officeDocument/2006/relationships/image" Target="../media/image219.png"/><Relationship Id="rId98" Type="http://schemas.openxmlformats.org/officeDocument/2006/relationships/image" Target="../media/image224.png"/><Relationship Id="rId3" Type="http://schemas.microsoft.com/office/2007/relationships/media" Target="../media/media89.mp3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24.xml"/><Relationship Id="rId3" Type="http://schemas.openxmlformats.org/officeDocument/2006/relationships/tags" Target="../tags/tag113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6" Type="http://schemas.openxmlformats.org/officeDocument/2006/relationships/image" Target="../media/image28.png"/><Relationship Id="rId11" Type="http://schemas.openxmlformats.org/officeDocument/2006/relationships/slide" Target="slide22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28.png"/><Relationship Id="rId4" Type="http://schemas.openxmlformats.org/officeDocument/2006/relationships/tags" Target="../tags/tag114.xml"/><Relationship Id="rId9" Type="http://schemas.openxmlformats.org/officeDocument/2006/relationships/image" Target="../media/image227.png"/><Relationship Id="rId1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26" Type="http://schemas.openxmlformats.org/officeDocument/2006/relationships/audio" Target="../media/media130.mp3"/><Relationship Id="rId21" Type="http://schemas.microsoft.com/office/2007/relationships/media" Target="../media/media128.mp3"/><Relationship Id="rId42" Type="http://schemas.openxmlformats.org/officeDocument/2006/relationships/audio" Target="../media/media138.mp3"/><Relationship Id="rId47" Type="http://schemas.microsoft.com/office/2007/relationships/media" Target="../media/media141.mp3"/><Relationship Id="rId63" Type="http://schemas.openxmlformats.org/officeDocument/2006/relationships/tags" Target="../tags/tag117.xml"/><Relationship Id="rId68" Type="http://schemas.openxmlformats.org/officeDocument/2006/relationships/image" Target="../media/image29.png"/><Relationship Id="rId84" Type="http://schemas.openxmlformats.org/officeDocument/2006/relationships/image" Target="../media/image242.png"/><Relationship Id="rId89" Type="http://schemas.openxmlformats.org/officeDocument/2006/relationships/image" Target="../media/image247.png"/><Relationship Id="rId16" Type="http://schemas.openxmlformats.org/officeDocument/2006/relationships/audio" Target="../media/media125.mp3"/><Relationship Id="rId11" Type="http://schemas.microsoft.com/office/2007/relationships/media" Target="../media/media123.mp3"/><Relationship Id="rId32" Type="http://schemas.openxmlformats.org/officeDocument/2006/relationships/audio" Target="../media/media133.mp3"/><Relationship Id="rId37" Type="http://schemas.microsoft.com/office/2007/relationships/media" Target="../media/media136.mp3"/><Relationship Id="rId53" Type="http://schemas.microsoft.com/office/2007/relationships/media" Target="../media/media144.mp3"/><Relationship Id="rId58" Type="http://schemas.openxmlformats.org/officeDocument/2006/relationships/audio" Target="../media/media146.mp3"/><Relationship Id="rId74" Type="http://schemas.openxmlformats.org/officeDocument/2006/relationships/image" Target="../media/image232.png"/><Relationship Id="rId79" Type="http://schemas.openxmlformats.org/officeDocument/2006/relationships/image" Target="../media/image237.png"/><Relationship Id="rId102" Type="http://schemas.openxmlformats.org/officeDocument/2006/relationships/image" Target="../media/image32.png"/><Relationship Id="rId5" Type="http://schemas.microsoft.com/office/2007/relationships/media" Target="../media/media120.mp3"/><Relationship Id="rId90" Type="http://schemas.openxmlformats.org/officeDocument/2006/relationships/image" Target="../media/image248.png"/><Relationship Id="rId95" Type="http://schemas.openxmlformats.org/officeDocument/2006/relationships/image" Target="../media/image253.png"/><Relationship Id="rId22" Type="http://schemas.openxmlformats.org/officeDocument/2006/relationships/audio" Target="../media/media128.mp3"/><Relationship Id="rId27" Type="http://schemas.microsoft.com/office/2007/relationships/media" Target="../media/media131.mp3"/><Relationship Id="rId43" Type="http://schemas.microsoft.com/office/2007/relationships/media" Target="../media/media139.mp3"/><Relationship Id="rId48" Type="http://schemas.openxmlformats.org/officeDocument/2006/relationships/audio" Target="../media/media141.mp3"/><Relationship Id="rId64" Type="http://schemas.openxmlformats.org/officeDocument/2006/relationships/tags" Target="../tags/tag118.xml"/><Relationship Id="rId69" Type="http://schemas.openxmlformats.org/officeDocument/2006/relationships/image" Target="../media/image227.png"/><Relationship Id="rId80" Type="http://schemas.openxmlformats.org/officeDocument/2006/relationships/image" Target="../media/image238.png"/><Relationship Id="rId85" Type="http://schemas.openxmlformats.org/officeDocument/2006/relationships/image" Target="../media/image243.png"/><Relationship Id="rId12" Type="http://schemas.openxmlformats.org/officeDocument/2006/relationships/audio" Target="../media/media123.mp3"/><Relationship Id="rId17" Type="http://schemas.microsoft.com/office/2007/relationships/media" Target="../media/media126.mp3"/><Relationship Id="rId25" Type="http://schemas.microsoft.com/office/2007/relationships/media" Target="../media/media130.mp3"/><Relationship Id="rId33" Type="http://schemas.microsoft.com/office/2007/relationships/media" Target="../media/media134.mp3"/><Relationship Id="rId38" Type="http://schemas.openxmlformats.org/officeDocument/2006/relationships/audio" Target="../media/media136.mp3"/><Relationship Id="rId46" Type="http://schemas.openxmlformats.org/officeDocument/2006/relationships/audio" Target="../media/media140.mp3"/><Relationship Id="rId59" Type="http://schemas.microsoft.com/office/2007/relationships/media" Target="../media/media147.mp3"/><Relationship Id="rId67" Type="http://schemas.openxmlformats.org/officeDocument/2006/relationships/slide" Target="slide1.xml"/><Relationship Id="rId103" Type="http://schemas.openxmlformats.org/officeDocument/2006/relationships/image" Target="../media/image33.png"/><Relationship Id="rId20" Type="http://schemas.openxmlformats.org/officeDocument/2006/relationships/audio" Target="../media/media127.mp3"/><Relationship Id="rId41" Type="http://schemas.microsoft.com/office/2007/relationships/media" Target="../media/media138.mp3"/><Relationship Id="rId54" Type="http://schemas.openxmlformats.org/officeDocument/2006/relationships/audio" Target="../media/media144.mp3"/><Relationship Id="rId62" Type="http://schemas.openxmlformats.org/officeDocument/2006/relationships/tags" Target="../tags/tag116.xml"/><Relationship Id="rId70" Type="http://schemas.openxmlformats.org/officeDocument/2006/relationships/image" Target="../media/image34.png"/><Relationship Id="rId75" Type="http://schemas.openxmlformats.org/officeDocument/2006/relationships/image" Target="../media/image233.png"/><Relationship Id="rId83" Type="http://schemas.openxmlformats.org/officeDocument/2006/relationships/image" Target="../media/image241.png"/><Relationship Id="rId88" Type="http://schemas.openxmlformats.org/officeDocument/2006/relationships/image" Target="../media/image246.png"/><Relationship Id="rId91" Type="http://schemas.openxmlformats.org/officeDocument/2006/relationships/image" Target="../media/image249.png"/><Relationship Id="rId96" Type="http://schemas.openxmlformats.org/officeDocument/2006/relationships/image" Target="../media/image254.png"/><Relationship Id="rId1" Type="http://schemas.microsoft.com/office/2007/relationships/media" Target="../media/media118.mp3"/><Relationship Id="rId6" Type="http://schemas.openxmlformats.org/officeDocument/2006/relationships/audio" Target="../media/media120.mp3"/><Relationship Id="rId15" Type="http://schemas.microsoft.com/office/2007/relationships/media" Target="../media/media125.mp3"/><Relationship Id="rId23" Type="http://schemas.microsoft.com/office/2007/relationships/media" Target="../media/media129.mp3"/><Relationship Id="rId28" Type="http://schemas.openxmlformats.org/officeDocument/2006/relationships/audio" Target="../media/media131.mp3"/><Relationship Id="rId36" Type="http://schemas.openxmlformats.org/officeDocument/2006/relationships/audio" Target="../media/media135.mp3"/><Relationship Id="rId49" Type="http://schemas.microsoft.com/office/2007/relationships/media" Target="../media/media142.mp3"/><Relationship Id="rId57" Type="http://schemas.microsoft.com/office/2007/relationships/media" Target="../media/media146.mp3"/><Relationship Id="rId10" Type="http://schemas.openxmlformats.org/officeDocument/2006/relationships/audio" Target="../media/media122.mp3"/><Relationship Id="rId31" Type="http://schemas.microsoft.com/office/2007/relationships/media" Target="../media/media133.mp3"/><Relationship Id="rId44" Type="http://schemas.openxmlformats.org/officeDocument/2006/relationships/audio" Target="../media/media139.mp3"/><Relationship Id="rId52" Type="http://schemas.openxmlformats.org/officeDocument/2006/relationships/audio" Target="../media/media143.mp3"/><Relationship Id="rId60" Type="http://schemas.openxmlformats.org/officeDocument/2006/relationships/audio" Target="../media/media147.mp3"/><Relationship Id="rId65" Type="http://schemas.openxmlformats.org/officeDocument/2006/relationships/slideLayout" Target="../slideLayouts/slideLayout1.xml"/><Relationship Id="rId73" Type="http://schemas.openxmlformats.org/officeDocument/2006/relationships/image" Target="../media/image231.png"/><Relationship Id="rId78" Type="http://schemas.openxmlformats.org/officeDocument/2006/relationships/image" Target="../media/image236.png"/><Relationship Id="rId81" Type="http://schemas.openxmlformats.org/officeDocument/2006/relationships/image" Target="../media/image239.png"/><Relationship Id="rId86" Type="http://schemas.openxmlformats.org/officeDocument/2006/relationships/image" Target="../media/image244.png"/><Relationship Id="rId94" Type="http://schemas.openxmlformats.org/officeDocument/2006/relationships/image" Target="../media/image252.png"/><Relationship Id="rId99" Type="http://schemas.openxmlformats.org/officeDocument/2006/relationships/image" Target="../media/image257.png"/><Relationship Id="rId101" Type="http://schemas.openxmlformats.org/officeDocument/2006/relationships/slide" Target="slide23.xml"/><Relationship Id="rId4" Type="http://schemas.openxmlformats.org/officeDocument/2006/relationships/audio" Target="../media/media119.mp3"/><Relationship Id="rId9" Type="http://schemas.microsoft.com/office/2007/relationships/media" Target="../media/media122.mp3"/><Relationship Id="rId13" Type="http://schemas.microsoft.com/office/2007/relationships/media" Target="../media/media124.mp3"/><Relationship Id="rId18" Type="http://schemas.openxmlformats.org/officeDocument/2006/relationships/audio" Target="../media/media126.mp3"/><Relationship Id="rId39" Type="http://schemas.microsoft.com/office/2007/relationships/media" Target="../media/media137.mp3"/><Relationship Id="rId34" Type="http://schemas.openxmlformats.org/officeDocument/2006/relationships/audio" Target="../media/media134.mp3"/><Relationship Id="rId50" Type="http://schemas.openxmlformats.org/officeDocument/2006/relationships/audio" Target="../media/media142.mp3"/><Relationship Id="rId55" Type="http://schemas.microsoft.com/office/2007/relationships/media" Target="../media/media145.mp3"/><Relationship Id="rId76" Type="http://schemas.openxmlformats.org/officeDocument/2006/relationships/image" Target="../media/image234.png"/><Relationship Id="rId97" Type="http://schemas.openxmlformats.org/officeDocument/2006/relationships/image" Target="../media/image255.png"/><Relationship Id="rId7" Type="http://schemas.microsoft.com/office/2007/relationships/media" Target="../media/media121.mp3"/><Relationship Id="rId71" Type="http://schemas.openxmlformats.org/officeDocument/2006/relationships/image" Target="../media/image229.png"/><Relationship Id="rId92" Type="http://schemas.openxmlformats.org/officeDocument/2006/relationships/image" Target="../media/image250.png"/><Relationship Id="rId2" Type="http://schemas.openxmlformats.org/officeDocument/2006/relationships/audio" Target="../media/media118.mp3"/><Relationship Id="rId29" Type="http://schemas.microsoft.com/office/2007/relationships/media" Target="../media/media132.mp3"/><Relationship Id="rId24" Type="http://schemas.openxmlformats.org/officeDocument/2006/relationships/audio" Target="../media/media129.mp3"/><Relationship Id="rId40" Type="http://schemas.openxmlformats.org/officeDocument/2006/relationships/audio" Target="../media/media137.mp3"/><Relationship Id="rId45" Type="http://schemas.microsoft.com/office/2007/relationships/media" Target="../media/media140.mp3"/><Relationship Id="rId66" Type="http://schemas.openxmlformats.org/officeDocument/2006/relationships/image" Target="../media/image28.png"/><Relationship Id="rId87" Type="http://schemas.openxmlformats.org/officeDocument/2006/relationships/image" Target="../media/image245.png"/><Relationship Id="rId61" Type="http://schemas.openxmlformats.org/officeDocument/2006/relationships/tags" Target="../tags/tag115.xml"/><Relationship Id="rId82" Type="http://schemas.openxmlformats.org/officeDocument/2006/relationships/image" Target="../media/image240.png"/><Relationship Id="rId19" Type="http://schemas.microsoft.com/office/2007/relationships/media" Target="../media/media127.mp3"/><Relationship Id="rId14" Type="http://schemas.openxmlformats.org/officeDocument/2006/relationships/audio" Target="../media/media124.mp3"/><Relationship Id="rId30" Type="http://schemas.openxmlformats.org/officeDocument/2006/relationships/audio" Target="../media/media132.mp3"/><Relationship Id="rId35" Type="http://schemas.microsoft.com/office/2007/relationships/media" Target="../media/media135.mp3"/><Relationship Id="rId56" Type="http://schemas.openxmlformats.org/officeDocument/2006/relationships/audio" Target="../media/media145.mp3"/><Relationship Id="rId77" Type="http://schemas.openxmlformats.org/officeDocument/2006/relationships/image" Target="../media/image235.png"/><Relationship Id="rId100" Type="http://schemas.openxmlformats.org/officeDocument/2006/relationships/image" Target="../media/image258.png"/><Relationship Id="rId8" Type="http://schemas.openxmlformats.org/officeDocument/2006/relationships/audio" Target="../media/media121.mp3"/><Relationship Id="rId51" Type="http://schemas.microsoft.com/office/2007/relationships/media" Target="../media/media143.mp3"/><Relationship Id="rId72" Type="http://schemas.openxmlformats.org/officeDocument/2006/relationships/image" Target="../media/image230.png"/><Relationship Id="rId93" Type="http://schemas.openxmlformats.org/officeDocument/2006/relationships/image" Target="../media/image251.png"/><Relationship Id="rId98" Type="http://schemas.openxmlformats.org/officeDocument/2006/relationships/image" Target="../media/image256.png"/><Relationship Id="rId3" Type="http://schemas.microsoft.com/office/2007/relationships/media" Target="../media/media119.mp3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121.xml"/><Relationship Id="rId7" Type="http://schemas.openxmlformats.org/officeDocument/2006/relationships/slide" Target="slide1.xml"/><Relationship Id="rId12" Type="http://schemas.openxmlformats.org/officeDocument/2006/relationships/slide" Target="slide26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60.png"/><Relationship Id="rId4" Type="http://schemas.openxmlformats.org/officeDocument/2006/relationships/tags" Target="../tags/tag122.xml"/><Relationship Id="rId9" Type="http://schemas.openxmlformats.org/officeDocument/2006/relationships/image" Target="../media/image259.png"/></Relationships>
</file>

<file path=ppt/slides/_rels/slide26.xml.rels><?xml version="1.0" encoding="UTF-8" standalone="yes"?>
<Relationships xmlns="http://schemas.openxmlformats.org/package/2006/relationships"><Relationship Id="rId13" Type="http://schemas.microsoft.com/office/2007/relationships/media" Target="../media/media154.mp3"/><Relationship Id="rId18" Type="http://schemas.openxmlformats.org/officeDocument/2006/relationships/audio" Target="../media/media156.mp3"/><Relationship Id="rId26" Type="http://schemas.openxmlformats.org/officeDocument/2006/relationships/audio" Target="../media/media160.mp3"/><Relationship Id="rId39" Type="http://schemas.openxmlformats.org/officeDocument/2006/relationships/image" Target="../media/image259.png"/><Relationship Id="rId21" Type="http://schemas.microsoft.com/office/2007/relationships/media" Target="../media/media158.mp3"/><Relationship Id="rId34" Type="http://schemas.openxmlformats.org/officeDocument/2006/relationships/tags" Target="../tags/tag126.xml"/><Relationship Id="rId42" Type="http://schemas.openxmlformats.org/officeDocument/2006/relationships/image" Target="../media/image262.png"/><Relationship Id="rId47" Type="http://schemas.openxmlformats.org/officeDocument/2006/relationships/image" Target="../media/image267.png"/><Relationship Id="rId50" Type="http://schemas.openxmlformats.org/officeDocument/2006/relationships/image" Target="../media/image270.png"/><Relationship Id="rId55" Type="http://schemas.openxmlformats.org/officeDocument/2006/relationships/image" Target="../media/image275.png"/><Relationship Id="rId7" Type="http://schemas.microsoft.com/office/2007/relationships/media" Target="../media/media151.mp3"/><Relationship Id="rId2" Type="http://schemas.openxmlformats.org/officeDocument/2006/relationships/audio" Target="../media/media148.mp3"/><Relationship Id="rId16" Type="http://schemas.openxmlformats.org/officeDocument/2006/relationships/audio" Target="../media/media155.mp3"/><Relationship Id="rId29" Type="http://schemas.microsoft.com/office/2007/relationships/media" Target="../media/media162.mp3"/><Relationship Id="rId11" Type="http://schemas.microsoft.com/office/2007/relationships/media" Target="../media/media153.mp3"/><Relationship Id="rId24" Type="http://schemas.openxmlformats.org/officeDocument/2006/relationships/audio" Target="../media/media159.mp3"/><Relationship Id="rId32" Type="http://schemas.openxmlformats.org/officeDocument/2006/relationships/tags" Target="../tags/tag124.xml"/><Relationship Id="rId37" Type="http://schemas.openxmlformats.org/officeDocument/2006/relationships/slide" Target="slide1.xml"/><Relationship Id="rId40" Type="http://schemas.openxmlformats.org/officeDocument/2006/relationships/image" Target="../media/image34.png"/><Relationship Id="rId45" Type="http://schemas.openxmlformats.org/officeDocument/2006/relationships/image" Target="../media/image265.png"/><Relationship Id="rId53" Type="http://schemas.openxmlformats.org/officeDocument/2006/relationships/image" Target="../media/image273.png"/><Relationship Id="rId58" Type="http://schemas.openxmlformats.org/officeDocument/2006/relationships/image" Target="../media/image33.png"/><Relationship Id="rId5" Type="http://schemas.microsoft.com/office/2007/relationships/media" Target="../media/media150.mp3"/><Relationship Id="rId19" Type="http://schemas.microsoft.com/office/2007/relationships/media" Target="../media/media157.mp3"/><Relationship Id="rId4" Type="http://schemas.openxmlformats.org/officeDocument/2006/relationships/audio" Target="../media/media149.mp3"/><Relationship Id="rId9" Type="http://schemas.microsoft.com/office/2007/relationships/media" Target="../media/media152.mp3"/><Relationship Id="rId14" Type="http://schemas.openxmlformats.org/officeDocument/2006/relationships/audio" Target="../media/media154.mp3"/><Relationship Id="rId22" Type="http://schemas.openxmlformats.org/officeDocument/2006/relationships/audio" Target="../media/media158.mp3"/><Relationship Id="rId27" Type="http://schemas.microsoft.com/office/2007/relationships/media" Target="../media/media161.mp3"/><Relationship Id="rId30" Type="http://schemas.openxmlformats.org/officeDocument/2006/relationships/audio" Target="../media/media162.mp3"/><Relationship Id="rId35" Type="http://schemas.openxmlformats.org/officeDocument/2006/relationships/slideLayout" Target="../slideLayouts/slideLayout1.xml"/><Relationship Id="rId43" Type="http://schemas.openxmlformats.org/officeDocument/2006/relationships/image" Target="../media/image263.png"/><Relationship Id="rId48" Type="http://schemas.openxmlformats.org/officeDocument/2006/relationships/image" Target="../media/image268.png"/><Relationship Id="rId56" Type="http://schemas.openxmlformats.org/officeDocument/2006/relationships/slide" Target="slide25.xml"/><Relationship Id="rId8" Type="http://schemas.openxmlformats.org/officeDocument/2006/relationships/audio" Target="../media/media151.mp3"/><Relationship Id="rId51" Type="http://schemas.openxmlformats.org/officeDocument/2006/relationships/image" Target="../media/image271.png"/><Relationship Id="rId3" Type="http://schemas.microsoft.com/office/2007/relationships/media" Target="../media/media149.mp3"/><Relationship Id="rId12" Type="http://schemas.openxmlformats.org/officeDocument/2006/relationships/audio" Target="../media/media153.mp3"/><Relationship Id="rId17" Type="http://schemas.microsoft.com/office/2007/relationships/media" Target="../media/media156.mp3"/><Relationship Id="rId25" Type="http://schemas.microsoft.com/office/2007/relationships/media" Target="../media/media160.mp3"/><Relationship Id="rId33" Type="http://schemas.openxmlformats.org/officeDocument/2006/relationships/tags" Target="../tags/tag125.xml"/><Relationship Id="rId38" Type="http://schemas.openxmlformats.org/officeDocument/2006/relationships/image" Target="../media/image29.png"/><Relationship Id="rId46" Type="http://schemas.openxmlformats.org/officeDocument/2006/relationships/image" Target="../media/image266.png"/><Relationship Id="rId20" Type="http://schemas.openxmlformats.org/officeDocument/2006/relationships/audio" Target="../media/media157.mp3"/><Relationship Id="rId41" Type="http://schemas.openxmlformats.org/officeDocument/2006/relationships/image" Target="../media/image261.png"/><Relationship Id="rId54" Type="http://schemas.openxmlformats.org/officeDocument/2006/relationships/image" Target="../media/image274.png"/><Relationship Id="rId1" Type="http://schemas.microsoft.com/office/2007/relationships/media" Target="../media/media148.mp3"/><Relationship Id="rId6" Type="http://schemas.openxmlformats.org/officeDocument/2006/relationships/audio" Target="../media/media150.mp3"/><Relationship Id="rId15" Type="http://schemas.microsoft.com/office/2007/relationships/media" Target="../media/media155.mp3"/><Relationship Id="rId23" Type="http://schemas.microsoft.com/office/2007/relationships/media" Target="../media/media159.mp3"/><Relationship Id="rId28" Type="http://schemas.openxmlformats.org/officeDocument/2006/relationships/audio" Target="../media/media161.mp3"/><Relationship Id="rId36" Type="http://schemas.openxmlformats.org/officeDocument/2006/relationships/image" Target="../media/image28.png"/><Relationship Id="rId49" Type="http://schemas.openxmlformats.org/officeDocument/2006/relationships/image" Target="../media/image269.png"/><Relationship Id="rId57" Type="http://schemas.openxmlformats.org/officeDocument/2006/relationships/image" Target="../media/image32.png"/><Relationship Id="rId10" Type="http://schemas.openxmlformats.org/officeDocument/2006/relationships/audio" Target="../media/media152.mp3"/><Relationship Id="rId31" Type="http://schemas.openxmlformats.org/officeDocument/2006/relationships/tags" Target="../tags/tag123.xml"/><Relationship Id="rId44" Type="http://schemas.openxmlformats.org/officeDocument/2006/relationships/image" Target="../media/image264.png"/><Relationship Id="rId52" Type="http://schemas.openxmlformats.org/officeDocument/2006/relationships/image" Target="../media/image27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129.xml"/><Relationship Id="rId7" Type="http://schemas.openxmlformats.org/officeDocument/2006/relationships/slide" Target="slide1.xml"/><Relationship Id="rId12" Type="http://schemas.openxmlformats.org/officeDocument/2006/relationships/slide" Target="slide28.xml"/><Relationship Id="rId2" Type="http://schemas.openxmlformats.org/officeDocument/2006/relationships/tags" Target="../tags/tag128.xml"/><Relationship Id="rId1" Type="http://schemas.openxmlformats.org/officeDocument/2006/relationships/tags" Target="../tags/tag127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77.png"/><Relationship Id="rId4" Type="http://schemas.openxmlformats.org/officeDocument/2006/relationships/tags" Target="../tags/tag130.xml"/><Relationship Id="rId9" Type="http://schemas.openxmlformats.org/officeDocument/2006/relationships/image" Target="../media/image276.png"/></Relationships>
</file>

<file path=ppt/slides/_rels/slide28.xml.rels><?xml version="1.0" encoding="UTF-8" standalone="yes"?>
<Relationships xmlns="http://schemas.openxmlformats.org/package/2006/relationships"><Relationship Id="rId13" Type="http://schemas.microsoft.com/office/2007/relationships/media" Target="../media/media169.mp3"/><Relationship Id="rId18" Type="http://schemas.openxmlformats.org/officeDocument/2006/relationships/audio" Target="../media/media171.mp3"/><Relationship Id="rId26" Type="http://schemas.openxmlformats.org/officeDocument/2006/relationships/audio" Target="../media/media175.mp3"/><Relationship Id="rId39" Type="http://schemas.openxmlformats.org/officeDocument/2006/relationships/image" Target="../media/image276.png"/><Relationship Id="rId21" Type="http://schemas.microsoft.com/office/2007/relationships/media" Target="../media/media173.mp3"/><Relationship Id="rId34" Type="http://schemas.openxmlformats.org/officeDocument/2006/relationships/tags" Target="../tags/tag134.xml"/><Relationship Id="rId42" Type="http://schemas.openxmlformats.org/officeDocument/2006/relationships/image" Target="../media/image279.png"/><Relationship Id="rId47" Type="http://schemas.openxmlformats.org/officeDocument/2006/relationships/image" Target="../media/image284.png"/><Relationship Id="rId50" Type="http://schemas.openxmlformats.org/officeDocument/2006/relationships/image" Target="../media/image287.png"/><Relationship Id="rId55" Type="http://schemas.openxmlformats.org/officeDocument/2006/relationships/image" Target="../media/image292.png"/><Relationship Id="rId7" Type="http://schemas.microsoft.com/office/2007/relationships/media" Target="../media/media166.mp3"/><Relationship Id="rId2" Type="http://schemas.openxmlformats.org/officeDocument/2006/relationships/audio" Target="../media/media163.mp3"/><Relationship Id="rId16" Type="http://schemas.openxmlformats.org/officeDocument/2006/relationships/audio" Target="../media/media170.mp3"/><Relationship Id="rId29" Type="http://schemas.microsoft.com/office/2007/relationships/media" Target="../media/media177.mp3"/><Relationship Id="rId11" Type="http://schemas.microsoft.com/office/2007/relationships/media" Target="../media/media168.mp3"/><Relationship Id="rId24" Type="http://schemas.openxmlformats.org/officeDocument/2006/relationships/audio" Target="../media/media174.mp3"/><Relationship Id="rId32" Type="http://schemas.openxmlformats.org/officeDocument/2006/relationships/tags" Target="../tags/tag132.xml"/><Relationship Id="rId37" Type="http://schemas.openxmlformats.org/officeDocument/2006/relationships/slide" Target="slide1.xml"/><Relationship Id="rId40" Type="http://schemas.openxmlformats.org/officeDocument/2006/relationships/image" Target="../media/image34.png"/><Relationship Id="rId45" Type="http://schemas.openxmlformats.org/officeDocument/2006/relationships/image" Target="../media/image282.png"/><Relationship Id="rId53" Type="http://schemas.openxmlformats.org/officeDocument/2006/relationships/image" Target="../media/image290.png"/><Relationship Id="rId58" Type="http://schemas.openxmlformats.org/officeDocument/2006/relationships/image" Target="../media/image33.png"/><Relationship Id="rId5" Type="http://schemas.microsoft.com/office/2007/relationships/media" Target="../media/media165.mp3"/><Relationship Id="rId19" Type="http://schemas.microsoft.com/office/2007/relationships/media" Target="../media/media172.mp3"/><Relationship Id="rId4" Type="http://schemas.openxmlformats.org/officeDocument/2006/relationships/audio" Target="../media/media164.mp3"/><Relationship Id="rId9" Type="http://schemas.microsoft.com/office/2007/relationships/media" Target="../media/media167.mp3"/><Relationship Id="rId14" Type="http://schemas.openxmlformats.org/officeDocument/2006/relationships/audio" Target="../media/media169.mp3"/><Relationship Id="rId22" Type="http://schemas.openxmlformats.org/officeDocument/2006/relationships/audio" Target="../media/media173.mp3"/><Relationship Id="rId27" Type="http://schemas.microsoft.com/office/2007/relationships/media" Target="../media/media176.mp3"/><Relationship Id="rId30" Type="http://schemas.openxmlformats.org/officeDocument/2006/relationships/audio" Target="../media/media177.mp3"/><Relationship Id="rId35" Type="http://schemas.openxmlformats.org/officeDocument/2006/relationships/slideLayout" Target="../slideLayouts/slideLayout1.xml"/><Relationship Id="rId43" Type="http://schemas.openxmlformats.org/officeDocument/2006/relationships/image" Target="../media/image280.png"/><Relationship Id="rId48" Type="http://schemas.openxmlformats.org/officeDocument/2006/relationships/image" Target="../media/image285.png"/><Relationship Id="rId56" Type="http://schemas.openxmlformats.org/officeDocument/2006/relationships/slide" Target="slide27.xml"/><Relationship Id="rId8" Type="http://schemas.openxmlformats.org/officeDocument/2006/relationships/audio" Target="../media/media166.mp3"/><Relationship Id="rId51" Type="http://schemas.openxmlformats.org/officeDocument/2006/relationships/image" Target="../media/image288.png"/><Relationship Id="rId3" Type="http://schemas.microsoft.com/office/2007/relationships/media" Target="../media/media164.mp3"/><Relationship Id="rId12" Type="http://schemas.openxmlformats.org/officeDocument/2006/relationships/audio" Target="../media/media168.mp3"/><Relationship Id="rId17" Type="http://schemas.microsoft.com/office/2007/relationships/media" Target="../media/media171.mp3"/><Relationship Id="rId25" Type="http://schemas.microsoft.com/office/2007/relationships/media" Target="../media/media175.mp3"/><Relationship Id="rId33" Type="http://schemas.openxmlformats.org/officeDocument/2006/relationships/tags" Target="../tags/tag133.xml"/><Relationship Id="rId38" Type="http://schemas.openxmlformats.org/officeDocument/2006/relationships/image" Target="../media/image29.png"/><Relationship Id="rId46" Type="http://schemas.openxmlformats.org/officeDocument/2006/relationships/image" Target="../media/image283.png"/><Relationship Id="rId20" Type="http://schemas.openxmlformats.org/officeDocument/2006/relationships/audio" Target="../media/media172.mp3"/><Relationship Id="rId41" Type="http://schemas.openxmlformats.org/officeDocument/2006/relationships/image" Target="../media/image278.png"/><Relationship Id="rId54" Type="http://schemas.openxmlformats.org/officeDocument/2006/relationships/image" Target="../media/image291.png"/><Relationship Id="rId1" Type="http://schemas.microsoft.com/office/2007/relationships/media" Target="../media/media163.mp3"/><Relationship Id="rId6" Type="http://schemas.openxmlformats.org/officeDocument/2006/relationships/audio" Target="../media/media165.mp3"/><Relationship Id="rId15" Type="http://schemas.microsoft.com/office/2007/relationships/media" Target="../media/media170.mp3"/><Relationship Id="rId23" Type="http://schemas.microsoft.com/office/2007/relationships/media" Target="../media/media174.mp3"/><Relationship Id="rId28" Type="http://schemas.openxmlformats.org/officeDocument/2006/relationships/audio" Target="../media/media176.mp3"/><Relationship Id="rId36" Type="http://schemas.openxmlformats.org/officeDocument/2006/relationships/image" Target="../media/image28.png"/><Relationship Id="rId49" Type="http://schemas.openxmlformats.org/officeDocument/2006/relationships/image" Target="../media/image286.png"/><Relationship Id="rId57" Type="http://schemas.openxmlformats.org/officeDocument/2006/relationships/image" Target="../media/image32.png"/><Relationship Id="rId10" Type="http://schemas.openxmlformats.org/officeDocument/2006/relationships/audio" Target="../media/media167.mp3"/><Relationship Id="rId31" Type="http://schemas.openxmlformats.org/officeDocument/2006/relationships/tags" Target="../tags/tag131.xml"/><Relationship Id="rId44" Type="http://schemas.openxmlformats.org/officeDocument/2006/relationships/image" Target="../media/image281.png"/><Relationship Id="rId52" Type="http://schemas.openxmlformats.org/officeDocument/2006/relationships/image" Target="../media/image289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137.xml"/><Relationship Id="rId7" Type="http://schemas.openxmlformats.org/officeDocument/2006/relationships/slide" Target="slide1.xml"/><Relationship Id="rId12" Type="http://schemas.openxmlformats.org/officeDocument/2006/relationships/slide" Target="slide30.xml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94.png"/><Relationship Id="rId4" Type="http://schemas.openxmlformats.org/officeDocument/2006/relationships/tags" Target="../tags/tag138.xml"/><Relationship Id="rId9" Type="http://schemas.openxmlformats.org/officeDocument/2006/relationships/image" Target="../media/image29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31.xml"/><Relationship Id="rId3" Type="http://schemas.openxmlformats.org/officeDocument/2006/relationships/tags" Target="../tags/tag141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image" Target="../media/image28.png"/><Relationship Id="rId11" Type="http://schemas.openxmlformats.org/officeDocument/2006/relationships/slide" Target="slide29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296.png"/><Relationship Id="rId4" Type="http://schemas.openxmlformats.org/officeDocument/2006/relationships/tags" Target="../tags/tag142.xml"/><Relationship Id="rId9" Type="http://schemas.openxmlformats.org/officeDocument/2006/relationships/image" Target="../media/image295.png"/><Relationship Id="rId14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26" Type="http://schemas.openxmlformats.org/officeDocument/2006/relationships/audio" Target="../media/media190.mp3"/><Relationship Id="rId21" Type="http://schemas.microsoft.com/office/2007/relationships/media" Target="../media/media188.mp3"/><Relationship Id="rId42" Type="http://schemas.openxmlformats.org/officeDocument/2006/relationships/audio" Target="../media/media198.mp3"/><Relationship Id="rId47" Type="http://schemas.microsoft.com/office/2007/relationships/media" Target="../media/media201.mp3"/><Relationship Id="rId63" Type="http://schemas.openxmlformats.org/officeDocument/2006/relationships/tags" Target="../tags/tag145.xml"/><Relationship Id="rId68" Type="http://schemas.openxmlformats.org/officeDocument/2006/relationships/image" Target="../media/image29.png"/><Relationship Id="rId84" Type="http://schemas.openxmlformats.org/officeDocument/2006/relationships/image" Target="../media/image310.png"/><Relationship Id="rId89" Type="http://schemas.openxmlformats.org/officeDocument/2006/relationships/image" Target="../media/image315.png"/><Relationship Id="rId16" Type="http://schemas.openxmlformats.org/officeDocument/2006/relationships/audio" Target="../media/media185.mp3"/><Relationship Id="rId11" Type="http://schemas.microsoft.com/office/2007/relationships/media" Target="../media/media183.mp3"/><Relationship Id="rId32" Type="http://schemas.openxmlformats.org/officeDocument/2006/relationships/audio" Target="../media/media193.mp3"/><Relationship Id="rId37" Type="http://schemas.microsoft.com/office/2007/relationships/media" Target="../media/media196.mp3"/><Relationship Id="rId53" Type="http://schemas.microsoft.com/office/2007/relationships/media" Target="../media/media204.mp3"/><Relationship Id="rId58" Type="http://schemas.openxmlformats.org/officeDocument/2006/relationships/audio" Target="../media/media206.mp3"/><Relationship Id="rId74" Type="http://schemas.openxmlformats.org/officeDocument/2006/relationships/image" Target="../media/image300.png"/><Relationship Id="rId79" Type="http://schemas.openxmlformats.org/officeDocument/2006/relationships/image" Target="../media/image305.png"/><Relationship Id="rId102" Type="http://schemas.openxmlformats.org/officeDocument/2006/relationships/image" Target="../media/image32.png"/><Relationship Id="rId5" Type="http://schemas.microsoft.com/office/2007/relationships/media" Target="../media/media180.mp3"/><Relationship Id="rId90" Type="http://schemas.openxmlformats.org/officeDocument/2006/relationships/image" Target="../media/image316.png"/><Relationship Id="rId95" Type="http://schemas.openxmlformats.org/officeDocument/2006/relationships/image" Target="../media/image321.png"/><Relationship Id="rId22" Type="http://schemas.openxmlformats.org/officeDocument/2006/relationships/audio" Target="../media/media188.mp3"/><Relationship Id="rId27" Type="http://schemas.microsoft.com/office/2007/relationships/media" Target="../media/media191.mp3"/><Relationship Id="rId43" Type="http://schemas.microsoft.com/office/2007/relationships/media" Target="../media/media199.mp3"/><Relationship Id="rId48" Type="http://schemas.openxmlformats.org/officeDocument/2006/relationships/audio" Target="../media/media201.mp3"/><Relationship Id="rId64" Type="http://schemas.openxmlformats.org/officeDocument/2006/relationships/tags" Target="../tags/tag146.xml"/><Relationship Id="rId69" Type="http://schemas.openxmlformats.org/officeDocument/2006/relationships/image" Target="../media/image295.png"/><Relationship Id="rId80" Type="http://schemas.openxmlformats.org/officeDocument/2006/relationships/image" Target="../media/image306.png"/><Relationship Id="rId85" Type="http://schemas.openxmlformats.org/officeDocument/2006/relationships/image" Target="../media/image311.png"/><Relationship Id="rId12" Type="http://schemas.openxmlformats.org/officeDocument/2006/relationships/audio" Target="../media/media183.mp3"/><Relationship Id="rId17" Type="http://schemas.microsoft.com/office/2007/relationships/media" Target="../media/media186.mp3"/><Relationship Id="rId25" Type="http://schemas.microsoft.com/office/2007/relationships/media" Target="../media/media190.mp3"/><Relationship Id="rId33" Type="http://schemas.microsoft.com/office/2007/relationships/media" Target="../media/media194.mp3"/><Relationship Id="rId38" Type="http://schemas.openxmlformats.org/officeDocument/2006/relationships/audio" Target="../media/media196.mp3"/><Relationship Id="rId46" Type="http://schemas.openxmlformats.org/officeDocument/2006/relationships/audio" Target="../media/media200.mp3"/><Relationship Id="rId59" Type="http://schemas.microsoft.com/office/2007/relationships/media" Target="../media/media207.mp3"/><Relationship Id="rId67" Type="http://schemas.openxmlformats.org/officeDocument/2006/relationships/slide" Target="slide1.xml"/><Relationship Id="rId103" Type="http://schemas.openxmlformats.org/officeDocument/2006/relationships/slide" Target="slide32.xml"/><Relationship Id="rId20" Type="http://schemas.openxmlformats.org/officeDocument/2006/relationships/audio" Target="../media/media187.mp3"/><Relationship Id="rId41" Type="http://schemas.microsoft.com/office/2007/relationships/media" Target="../media/media198.mp3"/><Relationship Id="rId54" Type="http://schemas.openxmlformats.org/officeDocument/2006/relationships/audio" Target="../media/media204.mp3"/><Relationship Id="rId62" Type="http://schemas.openxmlformats.org/officeDocument/2006/relationships/tags" Target="../tags/tag144.xml"/><Relationship Id="rId70" Type="http://schemas.openxmlformats.org/officeDocument/2006/relationships/image" Target="../media/image34.png"/><Relationship Id="rId75" Type="http://schemas.openxmlformats.org/officeDocument/2006/relationships/image" Target="../media/image301.png"/><Relationship Id="rId83" Type="http://schemas.openxmlformats.org/officeDocument/2006/relationships/image" Target="../media/image309.png"/><Relationship Id="rId88" Type="http://schemas.openxmlformats.org/officeDocument/2006/relationships/image" Target="../media/image314.png"/><Relationship Id="rId91" Type="http://schemas.openxmlformats.org/officeDocument/2006/relationships/image" Target="../media/image317.png"/><Relationship Id="rId96" Type="http://schemas.openxmlformats.org/officeDocument/2006/relationships/image" Target="../media/image322.png"/><Relationship Id="rId1" Type="http://schemas.microsoft.com/office/2007/relationships/media" Target="../media/media178.mp3"/><Relationship Id="rId6" Type="http://schemas.openxmlformats.org/officeDocument/2006/relationships/audio" Target="../media/media180.mp3"/><Relationship Id="rId15" Type="http://schemas.microsoft.com/office/2007/relationships/media" Target="../media/media185.mp3"/><Relationship Id="rId23" Type="http://schemas.microsoft.com/office/2007/relationships/media" Target="../media/media189.mp3"/><Relationship Id="rId28" Type="http://schemas.openxmlformats.org/officeDocument/2006/relationships/audio" Target="../media/media191.mp3"/><Relationship Id="rId36" Type="http://schemas.openxmlformats.org/officeDocument/2006/relationships/audio" Target="../media/media195.mp3"/><Relationship Id="rId49" Type="http://schemas.microsoft.com/office/2007/relationships/media" Target="../media/media202.mp3"/><Relationship Id="rId57" Type="http://schemas.microsoft.com/office/2007/relationships/media" Target="../media/media206.mp3"/><Relationship Id="rId10" Type="http://schemas.openxmlformats.org/officeDocument/2006/relationships/audio" Target="../media/media182.mp3"/><Relationship Id="rId31" Type="http://schemas.microsoft.com/office/2007/relationships/media" Target="../media/media193.mp3"/><Relationship Id="rId44" Type="http://schemas.openxmlformats.org/officeDocument/2006/relationships/audio" Target="../media/media199.mp3"/><Relationship Id="rId52" Type="http://schemas.openxmlformats.org/officeDocument/2006/relationships/audio" Target="../media/media203.mp3"/><Relationship Id="rId60" Type="http://schemas.openxmlformats.org/officeDocument/2006/relationships/audio" Target="../media/media207.mp3"/><Relationship Id="rId65" Type="http://schemas.openxmlformats.org/officeDocument/2006/relationships/slideLayout" Target="../slideLayouts/slideLayout1.xml"/><Relationship Id="rId73" Type="http://schemas.openxmlformats.org/officeDocument/2006/relationships/image" Target="../media/image299.png"/><Relationship Id="rId78" Type="http://schemas.openxmlformats.org/officeDocument/2006/relationships/image" Target="../media/image304.png"/><Relationship Id="rId81" Type="http://schemas.openxmlformats.org/officeDocument/2006/relationships/image" Target="../media/image307.png"/><Relationship Id="rId86" Type="http://schemas.openxmlformats.org/officeDocument/2006/relationships/image" Target="../media/image312.png"/><Relationship Id="rId94" Type="http://schemas.openxmlformats.org/officeDocument/2006/relationships/image" Target="../media/image320.png"/><Relationship Id="rId99" Type="http://schemas.openxmlformats.org/officeDocument/2006/relationships/image" Target="../media/image325.png"/><Relationship Id="rId101" Type="http://schemas.openxmlformats.org/officeDocument/2006/relationships/slide" Target="slide30.xml"/><Relationship Id="rId4" Type="http://schemas.openxmlformats.org/officeDocument/2006/relationships/audio" Target="../media/media179.mp3"/><Relationship Id="rId9" Type="http://schemas.microsoft.com/office/2007/relationships/media" Target="../media/media182.mp3"/><Relationship Id="rId13" Type="http://schemas.microsoft.com/office/2007/relationships/media" Target="../media/media184.mp3"/><Relationship Id="rId18" Type="http://schemas.openxmlformats.org/officeDocument/2006/relationships/audio" Target="../media/media186.mp3"/><Relationship Id="rId39" Type="http://schemas.microsoft.com/office/2007/relationships/media" Target="../media/media197.mp3"/><Relationship Id="rId34" Type="http://schemas.openxmlformats.org/officeDocument/2006/relationships/audio" Target="../media/media194.mp3"/><Relationship Id="rId50" Type="http://schemas.openxmlformats.org/officeDocument/2006/relationships/audio" Target="../media/media202.mp3"/><Relationship Id="rId55" Type="http://schemas.microsoft.com/office/2007/relationships/media" Target="../media/media205.mp3"/><Relationship Id="rId76" Type="http://schemas.openxmlformats.org/officeDocument/2006/relationships/image" Target="../media/image302.png"/><Relationship Id="rId97" Type="http://schemas.openxmlformats.org/officeDocument/2006/relationships/image" Target="../media/image323.png"/><Relationship Id="rId104" Type="http://schemas.openxmlformats.org/officeDocument/2006/relationships/image" Target="../media/image33.png"/><Relationship Id="rId7" Type="http://schemas.microsoft.com/office/2007/relationships/media" Target="../media/media181.mp3"/><Relationship Id="rId71" Type="http://schemas.openxmlformats.org/officeDocument/2006/relationships/image" Target="../media/image297.png"/><Relationship Id="rId92" Type="http://schemas.openxmlformats.org/officeDocument/2006/relationships/image" Target="../media/image318.png"/><Relationship Id="rId2" Type="http://schemas.openxmlformats.org/officeDocument/2006/relationships/audio" Target="../media/media178.mp3"/><Relationship Id="rId29" Type="http://schemas.microsoft.com/office/2007/relationships/media" Target="../media/media192.mp3"/><Relationship Id="rId24" Type="http://schemas.openxmlformats.org/officeDocument/2006/relationships/audio" Target="../media/media189.mp3"/><Relationship Id="rId40" Type="http://schemas.openxmlformats.org/officeDocument/2006/relationships/audio" Target="../media/media197.mp3"/><Relationship Id="rId45" Type="http://schemas.microsoft.com/office/2007/relationships/media" Target="../media/media200.mp3"/><Relationship Id="rId66" Type="http://schemas.openxmlformats.org/officeDocument/2006/relationships/image" Target="../media/image28.png"/><Relationship Id="rId87" Type="http://schemas.openxmlformats.org/officeDocument/2006/relationships/image" Target="../media/image313.png"/><Relationship Id="rId61" Type="http://schemas.openxmlformats.org/officeDocument/2006/relationships/tags" Target="../tags/tag143.xml"/><Relationship Id="rId82" Type="http://schemas.openxmlformats.org/officeDocument/2006/relationships/image" Target="../media/image308.png"/><Relationship Id="rId19" Type="http://schemas.microsoft.com/office/2007/relationships/media" Target="../media/media187.mp3"/><Relationship Id="rId14" Type="http://schemas.openxmlformats.org/officeDocument/2006/relationships/audio" Target="../media/media184.mp3"/><Relationship Id="rId30" Type="http://schemas.openxmlformats.org/officeDocument/2006/relationships/audio" Target="../media/media192.mp3"/><Relationship Id="rId35" Type="http://schemas.microsoft.com/office/2007/relationships/media" Target="../media/media195.mp3"/><Relationship Id="rId56" Type="http://schemas.openxmlformats.org/officeDocument/2006/relationships/audio" Target="../media/media205.mp3"/><Relationship Id="rId77" Type="http://schemas.openxmlformats.org/officeDocument/2006/relationships/image" Target="../media/image303.png"/><Relationship Id="rId100" Type="http://schemas.openxmlformats.org/officeDocument/2006/relationships/image" Target="../media/image326.png"/><Relationship Id="rId8" Type="http://schemas.openxmlformats.org/officeDocument/2006/relationships/audio" Target="../media/media181.mp3"/><Relationship Id="rId51" Type="http://schemas.microsoft.com/office/2007/relationships/media" Target="../media/media203.mp3"/><Relationship Id="rId72" Type="http://schemas.openxmlformats.org/officeDocument/2006/relationships/image" Target="../media/image298.png"/><Relationship Id="rId93" Type="http://schemas.openxmlformats.org/officeDocument/2006/relationships/image" Target="../media/image319.png"/><Relationship Id="rId98" Type="http://schemas.openxmlformats.org/officeDocument/2006/relationships/image" Target="../media/image324.png"/><Relationship Id="rId3" Type="http://schemas.microsoft.com/office/2007/relationships/media" Target="../media/media179.mp3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33.xml"/><Relationship Id="rId3" Type="http://schemas.openxmlformats.org/officeDocument/2006/relationships/tags" Target="../tags/tag149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image" Target="../media/image28.png"/><Relationship Id="rId11" Type="http://schemas.openxmlformats.org/officeDocument/2006/relationships/slide" Target="slide31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28.png"/><Relationship Id="rId4" Type="http://schemas.openxmlformats.org/officeDocument/2006/relationships/tags" Target="../tags/tag150.xml"/><Relationship Id="rId9" Type="http://schemas.openxmlformats.org/officeDocument/2006/relationships/image" Target="../media/image327.png"/><Relationship Id="rId14" Type="http://schemas.openxmlformats.org/officeDocument/2006/relationships/image" Target="../media/image33.png"/></Relationships>
</file>

<file path=ppt/slides/_rels/slide33.xml.rels><?xml version="1.0" encoding="UTF-8" standalone="yes"?>
<Relationships xmlns="http://schemas.openxmlformats.org/package/2006/relationships"><Relationship Id="rId26" Type="http://schemas.openxmlformats.org/officeDocument/2006/relationships/audio" Target="../media/media220.mp3"/><Relationship Id="rId21" Type="http://schemas.microsoft.com/office/2007/relationships/media" Target="../media/media218.mp3"/><Relationship Id="rId42" Type="http://schemas.openxmlformats.org/officeDocument/2006/relationships/audio" Target="../media/media228.mp3"/><Relationship Id="rId47" Type="http://schemas.microsoft.com/office/2007/relationships/media" Target="../media/media231.mp3"/><Relationship Id="rId63" Type="http://schemas.openxmlformats.org/officeDocument/2006/relationships/tags" Target="../tags/tag153.xml"/><Relationship Id="rId68" Type="http://schemas.openxmlformats.org/officeDocument/2006/relationships/image" Target="../media/image29.png"/><Relationship Id="rId84" Type="http://schemas.openxmlformats.org/officeDocument/2006/relationships/image" Target="../media/image342.png"/><Relationship Id="rId89" Type="http://schemas.openxmlformats.org/officeDocument/2006/relationships/image" Target="../media/image347.png"/><Relationship Id="rId16" Type="http://schemas.openxmlformats.org/officeDocument/2006/relationships/audio" Target="../media/media215.mp3"/><Relationship Id="rId11" Type="http://schemas.microsoft.com/office/2007/relationships/media" Target="../media/media213.mp3"/><Relationship Id="rId32" Type="http://schemas.openxmlformats.org/officeDocument/2006/relationships/audio" Target="../media/media223.mp3"/><Relationship Id="rId37" Type="http://schemas.microsoft.com/office/2007/relationships/media" Target="../media/media226.mp3"/><Relationship Id="rId53" Type="http://schemas.microsoft.com/office/2007/relationships/media" Target="../media/media234.mp3"/><Relationship Id="rId58" Type="http://schemas.openxmlformats.org/officeDocument/2006/relationships/audio" Target="../media/media236.mp3"/><Relationship Id="rId74" Type="http://schemas.openxmlformats.org/officeDocument/2006/relationships/image" Target="../media/image332.png"/><Relationship Id="rId79" Type="http://schemas.openxmlformats.org/officeDocument/2006/relationships/image" Target="../media/image337.png"/><Relationship Id="rId102" Type="http://schemas.openxmlformats.org/officeDocument/2006/relationships/image" Target="../media/image32.png"/><Relationship Id="rId5" Type="http://schemas.microsoft.com/office/2007/relationships/media" Target="../media/media210.mp3"/><Relationship Id="rId90" Type="http://schemas.openxmlformats.org/officeDocument/2006/relationships/image" Target="../media/image348.png"/><Relationship Id="rId95" Type="http://schemas.openxmlformats.org/officeDocument/2006/relationships/image" Target="../media/image353.png"/><Relationship Id="rId22" Type="http://schemas.openxmlformats.org/officeDocument/2006/relationships/audio" Target="../media/media218.mp3"/><Relationship Id="rId27" Type="http://schemas.microsoft.com/office/2007/relationships/media" Target="../media/media221.mp3"/><Relationship Id="rId43" Type="http://schemas.microsoft.com/office/2007/relationships/media" Target="../media/media229.mp3"/><Relationship Id="rId48" Type="http://schemas.openxmlformats.org/officeDocument/2006/relationships/audio" Target="../media/media231.mp3"/><Relationship Id="rId64" Type="http://schemas.openxmlformats.org/officeDocument/2006/relationships/tags" Target="../tags/tag154.xml"/><Relationship Id="rId69" Type="http://schemas.openxmlformats.org/officeDocument/2006/relationships/image" Target="../media/image327.png"/><Relationship Id="rId80" Type="http://schemas.openxmlformats.org/officeDocument/2006/relationships/image" Target="../media/image338.png"/><Relationship Id="rId85" Type="http://schemas.openxmlformats.org/officeDocument/2006/relationships/image" Target="../media/image343.png"/><Relationship Id="rId12" Type="http://schemas.openxmlformats.org/officeDocument/2006/relationships/audio" Target="../media/media213.mp3"/><Relationship Id="rId17" Type="http://schemas.microsoft.com/office/2007/relationships/media" Target="../media/media216.mp3"/><Relationship Id="rId25" Type="http://schemas.microsoft.com/office/2007/relationships/media" Target="../media/media220.mp3"/><Relationship Id="rId33" Type="http://schemas.microsoft.com/office/2007/relationships/media" Target="../media/media224.mp3"/><Relationship Id="rId38" Type="http://schemas.openxmlformats.org/officeDocument/2006/relationships/audio" Target="../media/media226.mp3"/><Relationship Id="rId46" Type="http://schemas.openxmlformats.org/officeDocument/2006/relationships/audio" Target="../media/media230.mp3"/><Relationship Id="rId59" Type="http://schemas.microsoft.com/office/2007/relationships/media" Target="../media/media237.mp3"/><Relationship Id="rId67" Type="http://schemas.openxmlformats.org/officeDocument/2006/relationships/slide" Target="slide1.xml"/><Relationship Id="rId103" Type="http://schemas.openxmlformats.org/officeDocument/2006/relationships/slide" Target="slide34.xml"/><Relationship Id="rId20" Type="http://schemas.openxmlformats.org/officeDocument/2006/relationships/audio" Target="../media/media217.mp3"/><Relationship Id="rId41" Type="http://schemas.microsoft.com/office/2007/relationships/media" Target="../media/media228.mp3"/><Relationship Id="rId54" Type="http://schemas.openxmlformats.org/officeDocument/2006/relationships/audio" Target="../media/media234.mp3"/><Relationship Id="rId62" Type="http://schemas.openxmlformats.org/officeDocument/2006/relationships/tags" Target="../tags/tag152.xml"/><Relationship Id="rId70" Type="http://schemas.openxmlformats.org/officeDocument/2006/relationships/image" Target="../media/image34.png"/><Relationship Id="rId75" Type="http://schemas.openxmlformats.org/officeDocument/2006/relationships/image" Target="../media/image333.png"/><Relationship Id="rId83" Type="http://schemas.openxmlformats.org/officeDocument/2006/relationships/image" Target="../media/image341.png"/><Relationship Id="rId88" Type="http://schemas.openxmlformats.org/officeDocument/2006/relationships/image" Target="../media/image346.png"/><Relationship Id="rId91" Type="http://schemas.openxmlformats.org/officeDocument/2006/relationships/image" Target="../media/image349.png"/><Relationship Id="rId96" Type="http://schemas.openxmlformats.org/officeDocument/2006/relationships/image" Target="../media/image354.png"/><Relationship Id="rId1" Type="http://schemas.microsoft.com/office/2007/relationships/media" Target="../media/media208.mp3"/><Relationship Id="rId6" Type="http://schemas.openxmlformats.org/officeDocument/2006/relationships/audio" Target="../media/media210.mp3"/><Relationship Id="rId15" Type="http://schemas.microsoft.com/office/2007/relationships/media" Target="../media/media215.mp3"/><Relationship Id="rId23" Type="http://schemas.microsoft.com/office/2007/relationships/media" Target="../media/media219.mp3"/><Relationship Id="rId28" Type="http://schemas.openxmlformats.org/officeDocument/2006/relationships/audio" Target="../media/media221.mp3"/><Relationship Id="rId36" Type="http://schemas.openxmlformats.org/officeDocument/2006/relationships/audio" Target="../media/media225.mp3"/><Relationship Id="rId49" Type="http://schemas.microsoft.com/office/2007/relationships/media" Target="../media/media232.mp3"/><Relationship Id="rId57" Type="http://schemas.microsoft.com/office/2007/relationships/media" Target="../media/media236.mp3"/><Relationship Id="rId10" Type="http://schemas.openxmlformats.org/officeDocument/2006/relationships/audio" Target="../media/media212.mp3"/><Relationship Id="rId31" Type="http://schemas.microsoft.com/office/2007/relationships/media" Target="../media/media223.mp3"/><Relationship Id="rId44" Type="http://schemas.openxmlformats.org/officeDocument/2006/relationships/audio" Target="../media/media229.mp3"/><Relationship Id="rId52" Type="http://schemas.openxmlformats.org/officeDocument/2006/relationships/audio" Target="../media/media233.mp3"/><Relationship Id="rId60" Type="http://schemas.openxmlformats.org/officeDocument/2006/relationships/audio" Target="../media/media237.mp3"/><Relationship Id="rId65" Type="http://schemas.openxmlformats.org/officeDocument/2006/relationships/slideLayout" Target="../slideLayouts/slideLayout1.xml"/><Relationship Id="rId73" Type="http://schemas.openxmlformats.org/officeDocument/2006/relationships/image" Target="../media/image331.png"/><Relationship Id="rId78" Type="http://schemas.openxmlformats.org/officeDocument/2006/relationships/image" Target="../media/image336.png"/><Relationship Id="rId81" Type="http://schemas.openxmlformats.org/officeDocument/2006/relationships/image" Target="../media/image339.png"/><Relationship Id="rId86" Type="http://schemas.openxmlformats.org/officeDocument/2006/relationships/image" Target="../media/image344.png"/><Relationship Id="rId94" Type="http://schemas.openxmlformats.org/officeDocument/2006/relationships/image" Target="../media/image352.png"/><Relationship Id="rId99" Type="http://schemas.openxmlformats.org/officeDocument/2006/relationships/image" Target="../media/image357.png"/><Relationship Id="rId101" Type="http://schemas.openxmlformats.org/officeDocument/2006/relationships/slide" Target="slide32.xml"/><Relationship Id="rId4" Type="http://schemas.openxmlformats.org/officeDocument/2006/relationships/audio" Target="../media/media209.mp3"/><Relationship Id="rId9" Type="http://schemas.microsoft.com/office/2007/relationships/media" Target="../media/media212.mp3"/><Relationship Id="rId13" Type="http://schemas.microsoft.com/office/2007/relationships/media" Target="../media/media214.mp3"/><Relationship Id="rId18" Type="http://schemas.openxmlformats.org/officeDocument/2006/relationships/audio" Target="../media/media216.mp3"/><Relationship Id="rId39" Type="http://schemas.microsoft.com/office/2007/relationships/media" Target="../media/media227.mp3"/><Relationship Id="rId34" Type="http://schemas.openxmlformats.org/officeDocument/2006/relationships/audio" Target="../media/media224.mp3"/><Relationship Id="rId50" Type="http://schemas.openxmlformats.org/officeDocument/2006/relationships/audio" Target="../media/media232.mp3"/><Relationship Id="rId55" Type="http://schemas.microsoft.com/office/2007/relationships/media" Target="../media/media235.mp3"/><Relationship Id="rId76" Type="http://schemas.openxmlformats.org/officeDocument/2006/relationships/image" Target="../media/image334.png"/><Relationship Id="rId97" Type="http://schemas.openxmlformats.org/officeDocument/2006/relationships/image" Target="../media/image355.png"/><Relationship Id="rId104" Type="http://schemas.openxmlformats.org/officeDocument/2006/relationships/image" Target="../media/image33.png"/><Relationship Id="rId7" Type="http://schemas.microsoft.com/office/2007/relationships/media" Target="../media/media211.mp3"/><Relationship Id="rId71" Type="http://schemas.openxmlformats.org/officeDocument/2006/relationships/image" Target="../media/image329.png"/><Relationship Id="rId92" Type="http://schemas.openxmlformats.org/officeDocument/2006/relationships/image" Target="../media/image350.png"/><Relationship Id="rId2" Type="http://schemas.openxmlformats.org/officeDocument/2006/relationships/audio" Target="../media/media208.mp3"/><Relationship Id="rId29" Type="http://schemas.microsoft.com/office/2007/relationships/media" Target="../media/media222.mp3"/><Relationship Id="rId24" Type="http://schemas.openxmlformats.org/officeDocument/2006/relationships/audio" Target="../media/media219.mp3"/><Relationship Id="rId40" Type="http://schemas.openxmlformats.org/officeDocument/2006/relationships/audio" Target="../media/media227.mp3"/><Relationship Id="rId45" Type="http://schemas.microsoft.com/office/2007/relationships/media" Target="../media/media230.mp3"/><Relationship Id="rId66" Type="http://schemas.openxmlformats.org/officeDocument/2006/relationships/image" Target="../media/image28.png"/><Relationship Id="rId87" Type="http://schemas.openxmlformats.org/officeDocument/2006/relationships/image" Target="../media/image345.png"/><Relationship Id="rId61" Type="http://schemas.openxmlformats.org/officeDocument/2006/relationships/tags" Target="../tags/tag151.xml"/><Relationship Id="rId82" Type="http://schemas.openxmlformats.org/officeDocument/2006/relationships/image" Target="../media/image340.png"/><Relationship Id="rId19" Type="http://schemas.microsoft.com/office/2007/relationships/media" Target="../media/media217.mp3"/><Relationship Id="rId14" Type="http://schemas.openxmlformats.org/officeDocument/2006/relationships/audio" Target="../media/media214.mp3"/><Relationship Id="rId30" Type="http://schemas.openxmlformats.org/officeDocument/2006/relationships/audio" Target="../media/media222.mp3"/><Relationship Id="rId35" Type="http://schemas.microsoft.com/office/2007/relationships/media" Target="../media/media225.mp3"/><Relationship Id="rId56" Type="http://schemas.openxmlformats.org/officeDocument/2006/relationships/audio" Target="../media/media235.mp3"/><Relationship Id="rId77" Type="http://schemas.openxmlformats.org/officeDocument/2006/relationships/image" Target="../media/image335.png"/><Relationship Id="rId100" Type="http://schemas.openxmlformats.org/officeDocument/2006/relationships/image" Target="../media/image358.png"/><Relationship Id="rId8" Type="http://schemas.openxmlformats.org/officeDocument/2006/relationships/audio" Target="../media/media211.mp3"/><Relationship Id="rId51" Type="http://schemas.microsoft.com/office/2007/relationships/media" Target="../media/media233.mp3"/><Relationship Id="rId72" Type="http://schemas.openxmlformats.org/officeDocument/2006/relationships/image" Target="../media/image330.png"/><Relationship Id="rId93" Type="http://schemas.openxmlformats.org/officeDocument/2006/relationships/image" Target="../media/image351.png"/><Relationship Id="rId98" Type="http://schemas.openxmlformats.org/officeDocument/2006/relationships/image" Target="../media/image356.png"/><Relationship Id="rId3" Type="http://schemas.microsoft.com/office/2007/relationships/media" Target="../media/media209.mp3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35.xml"/><Relationship Id="rId3" Type="http://schemas.openxmlformats.org/officeDocument/2006/relationships/tags" Target="../tags/tag157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image" Target="../media/image28.png"/><Relationship Id="rId11" Type="http://schemas.openxmlformats.org/officeDocument/2006/relationships/slide" Target="slide33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60.png"/><Relationship Id="rId4" Type="http://schemas.openxmlformats.org/officeDocument/2006/relationships/tags" Target="../tags/tag158.xml"/><Relationship Id="rId9" Type="http://schemas.openxmlformats.org/officeDocument/2006/relationships/image" Target="../media/image359.png"/><Relationship Id="rId14" Type="http://schemas.openxmlformats.org/officeDocument/2006/relationships/image" Target="../media/image33.png"/></Relationships>
</file>

<file path=ppt/slides/_rels/slide35.xml.rels><?xml version="1.0" encoding="UTF-8" standalone="yes"?>
<Relationships xmlns="http://schemas.openxmlformats.org/package/2006/relationships"><Relationship Id="rId26" Type="http://schemas.openxmlformats.org/officeDocument/2006/relationships/audio" Target="../media/media250.mp3"/><Relationship Id="rId21" Type="http://schemas.microsoft.com/office/2007/relationships/media" Target="../media/media248.mp3"/><Relationship Id="rId42" Type="http://schemas.openxmlformats.org/officeDocument/2006/relationships/audio" Target="../media/media258.mp3"/><Relationship Id="rId47" Type="http://schemas.microsoft.com/office/2007/relationships/media" Target="../media/media261.mp3"/><Relationship Id="rId63" Type="http://schemas.openxmlformats.org/officeDocument/2006/relationships/tags" Target="../tags/tag161.xml"/><Relationship Id="rId68" Type="http://schemas.openxmlformats.org/officeDocument/2006/relationships/image" Target="../media/image29.png"/><Relationship Id="rId84" Type="http://schemas.openxmlformats.org/officeDocument/2006/relationships/image" Target="../media/image374.png"/><Relationship Id="rId89" Type="http://schemas.openxmlformats.org/officeDocument/2006/relationships/image" Target="../media/image379.png"/><Relationship Id="rId16" Type="http://schemas.openxmlformats.org/officeDocument/2006/relationships/audio" Target="../media/media245.mp3"/><Relationship Id="rId11" Type="http://schemas.microsoft.com/office/2007/relationships/media" Target="../media/media243.mp3"/><Relationship Id="rId32" Type="http://schemas.openxmlformats.org/officeDocument/2006/relationships/audio" Target="../media/media253.mp3"/><Relationship Id="rId37" Type="http://schemas.microsoft.com/office/2007/relationships/media" Target="../media/media256.mp3"/><Relationship Id="rId53" Type="http://schemas.microsoft.com/office/2007/relationships/media" Target="../media/media264.mp3"/><Relationship Id="rId58" Type="http://schemas.openxmlformats.org/officeDocument/2006/relationships/audio" Target="../media/media266.mp3"/><Relationship Id="rId74" Type="http://schemas.openxmlformats.org/officeDocument/2006/relationships/image" Target="../media/image364.png"/><Relationship Id="rId79" Type="http://schemas.openxmlformats.org/officeDocument/2006/relationships/image" Target="../media/image369.png"/><Relationship Id="rId102" Type="http://schemas.openxmlformats.org/officeDocument/2006/relationships/image" Target="../media/image32.png"/><Relationship Id="rId5" Type="http://schemas.microsoft.com/office/2007/relationships/media" Target="../media/media240.mp3"/><Relationship Id="rId90" Type="http://schemas.openxmlformats.org/officeDocument/2006/relationships/image" Target="../media/image380.png"/><Relationship Id="rId95" Type="http://schemas.openxmlformats.org/officeDocument/2006/relationships/image" Target="../media/image385.png"/><Relationship Id="rId22" Type="http://schemas.openxmlformats.org/officeDocument/2006/relationships/audio" Target="../media/media248.mp3"/><Relationship Id="rId27" Type="http://schemas.microsoft.com/office/2007/relationships/media" Target="../media/media251.mp3"/><Relationship Id="rId43" Type="http://schemas.microsoft.com/office/2007/relationships/media" Target="../media/media259.mp3"/><Relationship Id="rId48" Type="http://schemas.openxmlformats.org/officeDocument/2006/relationships/audio" Target="../media/media261.mp3"/><Relationship Id="rId64" Type="http://schemas.openxmlformats.org/officeDocument/2006/relationships/tags" Target="../tags/tag162.xml"/><Relationship Id="rId69" Type="http://schemas.openxmlformats.org/officeDocument/2006/relationships/image" Target="../media/image359.png"/><Relationship Id="rId80" Type="http://schemas.openxmlformats.org/officeDocument/2006/relationships/image" Target="../media/image370.png"/><Relationship Id="rId85" Type="http://schemas.openxmlformats.org/officeDocument/2006/relationships/image" Target="../media/image375.png"/><Relationship Id="rId12" Type="http://schemas.openxmlformats.org/officeDocument/2006/relationships/audio" Target="../media/media243.mp3"/><Relationship Id="rId17" Type="http://schemas.microsoft.com/office/2007/relationships/media" Target="../media/media246.mp3"/><Relationship Id="rId25" Type="http://schemas.microsoft.com/office/2007/relationships/media" Target="../media/media250.mp3"/><Relationship Id="rId33" Type="http://schemas.microsoft.com/office/2007/relationships/media" Target="../media/media254.mp3"/><Relationship Id="rId38" Type="http://schemas.openxmlformats.org/officeDocument/2006/relationships/audio" Target="../media/media256.mp3"/><Relationship Id="rId46" Type="http://schemas.openxmlformats.org/officeDocument/2006/relationships/audio" Target="../media/media260.mp3"/><Relationship Id="rId59" Type="http://schemas.microsoft.com/office/2007/relationships/media" Target="../media/media267.mp3"/><Relationship Id="rId67" Type="http://schemas.openxmlformats.org/officeDocument/2006/relationships/slide" Target="slide1.xml"/><Relationship Id="rId103" Type="http://schemas.openxmlformats.org/officeDocument/2006/relationships/image" Target="../media/image33.png"/><Relationship Id="rId20" Type="http://schemas.openxmlformats.org/officeDocument/2006/relationships/audio" Target="../media/media247.mp3"/><Relationship Id="rId41" Type="http://schemas.microsoft.com/office/2007/relationships/media" Target="../media/media258.mp3"/><Relationship Id="rId54" Type="http://schemas.openxmlformats.org/officeDocument/2006/relationships/audio" Target="../media/media264.mp3"/><Relationship Id="rId62" Type="http://schemas.openxmlformats.org/officeDocument/2006/relationships/tags" Target="../tags/tag160.xml"/><Relationship Id="rId70" Type="http://schemas.openxmlformats.org/officeDocument/2006/relationships/image" Target="../media/image34.png"/><Relationship Id="rId75" Type="http://schemas.openxmlformats.org/officeDocument/2006/relationships/image" Target="../media/image365.png"/><Relationship Id="rId83" Type="http://schemas.openxmlformats.org/officeDocument/2006/relationships/image" Target="../media/image373.png"/><Relationship Id="rId88" Type="http://schemas.openxmlformats.org/officeDocument/2006/relationships/image" Target="../media/image378.png"/><Relationship Id="rId91" Type="http://schemas.openxmlformats.org/officeDocument/2006/relationships/image" Target="../media/image381.png"/><Relationship Id="rId96" Type="http://schemas.openxmlformats.org/officeDocument/2006/relationships/image" Target="../media/image386.png"/><Relationship Id="rId1" Type="http://schemas.microsoft.com/office/2007/relationships/media" Target="../media/media238.mp3"/><Relationship Id="rId6" Type="http://schemas.openxmlformats.org/officeDocument/2006/relationships/audio" Target="../media/media240.mp3"/><Relationship Id="rId15" Type="http://schemas.microsoft.com/office/2007/relationships/media" Target="../media/media245.mp3"/><Relationship Id="rId23" Type="http://schemas.microsoft.com/office/2007/relationships/media" Target="../media/media249.mp3"/><Relationship Id="rId28" Type="http://schemas.openxmlformats.org/officeDocument/2006/relationships/audio" Target="../media/media251.mp3"/><Relationship Id="rId36" Type="http://schemas.openxmlformats.org/officeDocument/2006/relationships/audio" Target="../media/media255.mp3"/><Relationship Id="rId49" Type="http://schemas.microsoft.com/office/2007/relationships/media" Target="../media/media262.mp3"/><Relationship Id="rId57" Type="http://schemas.microsoft.com/office/2007/relationships/media" Target="../media/media266.mp3"/><Relationship Id="rId10" Type="http://schemas.openxmlformats.org/officeDocument/2006/relationships/audio" Target="../media/media242.mp3"/><Relationship Id="rId31" Type="http://schemas.microsoft.com/office/2007/relationships/media" Target="../media/media253.mp3"/><Relationship Id="rId44" Type="http://schemas.openxmlformats.org/officeDocument/2006/relationships/audio" Target="../media/media259.mp3"/><Relationship Id="rId52" Type="http://schemas.openxmlformats.org/officeDocument/2006/relationships/audio" Target="../media/media263.mp3"/><Relationship Id="rId60" Type="http://schemas.openxmlformats.org/officeDocument/2006/relationships/audio" Target="../media/media267.mp3"/><Relationship Id="rId65" Type="http://schemas.openxmlformats.org/officeDocument/2006/relationships/slideLayout" Target="../slideLayouts/slideLayout1.xml"/><Relationship Id="rId73" Type="http://schemas.openxmlformats.org/officeDocument/2006/relationships/image" Target="../media/image363.png"/><Relationship Id="rId78" Type="http://schemas.openxmlformats.org/officeDocument/2006/relationships/image" Target="../media/image368.png"/><Relationship Id="rId81" Type="http://schemas.openxmlformats.org/officeDocument/2006/relationships/image" Target="../media/image371.png"/><Relationship Id="rId86" Type="http://schemas.openxmlformats.org/officeDocument/2006/relationships/image" Target="../media/image376.png"/><Relationship Id="rId94" Type="http://schemas.openxmlformats.org/officeDocument/2006/relationships/image" Target="../media/image384.png"/><Relationship Id="rId99" Type="http://schemas.openxmlformats.org/officeDocument/2006/relationships/image" Target="../media/image389.png"/><Relationship Id="rId101" Type="http://schemas.openxmlformats.org/officeDocument/2006/relationships/slide" Target="slide34.xml"/><Relationship Id="rId4" Type="http://schemas.openxmlformats.org/officeDocument/2006/relationships/audio" Target="../media/media239.mp3"/><Relationship Id="rId9" Type="http://schemas.microsoft.com/office/2007/relationships/media" Target="../media/media242.mp3"/><Relationship Id="rId13" Type="http://schemas.microsoft.com/office/2007/relationships/media" Target="../media/media244.mp3"/><Relationship Id="rId18" Type="http://schemas.openxmlformats.org/officeDocument/2006/relationships/audio" Target="../media/media246.mp3"/><Relationship Id="rId39" Type="http://schemas.microsoft.com/office/2007/relationships/media" Target="../media/media257.mp3"/><Relationship Id="rId34" Type="http://schemas.openxmlformats.org/officeDocument/2006/relationships/audio" Target="../media/media254.mp3"/><Relationship Id="rId50" Type="http://schemas.openxmlformats.org/officeDocument/2006/relationships/audio" Target="../media/media262.mp3"/><Relationship Id="rId55" Type="http://schemas.microsoft.com/office/2007/relationships/media" Target="../media/media265.mp3"/><Relationship Id="rId76" Type="http://schemas.openxmlformats.org/officeDocument/2006/relationships/image" Target="../media/image366.png"/><Relationship Id="rId97" Type="http://schemas.openxmlformats.org/officeDocument/2006/relationships/image" Target="../media/image387.png"/><Relationship Id="rId7" Type="http://schemas.microsoft.com/office/2007/relationships/media" Target="../media/media241.mp3"/><Relationship Id="rId71" Type="http://schemas.openxmlformats.org/officeDocument/2006/relationships/image" Target="../media/image361.png"/><Relationship Id="rId92" Type="http://schemas.openxmlformats.org/officeDocument/2006/relationships/image" Target="../media/image382.png"/><Relationship Id="rId2" Type="http://schemas.openxmlformats.org/officeDocument/2006/relationships/audio" Target="../media/media238.mp3"/><Relationship Id="rId29" Type="http://schemas.microsoft.com/office/2007/relationships/media" Target="../media/media252.mp3"/><Relationship Id="rId24" Type="http://schemas.openxmlformats.org/officeDocument/2006/relationships/audio" Target="../media/media249.mp3"/><Relationship Id="rId40" Type="http://schemas.openxmlformats.org/officeDocument/2006/relationships/audio" Target="../media/media257.mp3"/><Relationship Id="rId45" Type="http://schemas.microsoft.com/office/2007/relationships/media" Target="../media/media260.mp3"/><Relationship Id="rId66" Type="http://schemas.openxmlformats.org/officeDocument/2006/relationships/image" Target="../media/image28.png"/><Relationship Id="rId87" Type="http://schemas.openxmlformats.org/officeDocument/2006/relationships/image" Target="../media/image377.png"/><Relationship Id="rId61" Type="http://schemas.openxmlformats.org/officeDocument/2006/relationships/tags" Target="../tags/tag159.xml"/><Relationship Id="rId82" Type="http://schemas.openxmlformats.org/officeDocument/2006/relationships/image" Target="../media/image372.png"/><Relationship Id="rId19" Type="http://schemas.microsoft.com/office/2007/relationships/media" Target="../media/media247.mp3"/><Relationship Id="rId14" Type="http://schemas.openxmlformats.org/officeDocument/2006/relationships/audio" Target="../media/media244.mp3"/><Relationship Id="rId30" Type="http://schemas.openxmlformats.org/officeDocument/2006/relationships/audio" Target="../media/media252.mp3"/><Relationship Id="rId35" Type="http://schemas.microsoft.com/office/2007/relationships/media" Target="../media/media255.mp3"/><Relationship Id="rId56" Type="http://schemas.openxmlformats.org/officeDocument/2006/relationships/audio" Target="../media/media265.mp3"/><Relationship Id="rId77" Type="http://schemas.openxmlformats.org/officeDocument/2006/relationships/image" Target="../media/image367.png"/><Relationship Id="rId100" Type="http://schemas.openxmlformats.org/officeDocument/2006/relationships/image" Target="../media/image390.png"/><Relationship Id="rId8" Type="http://schemas.openxmlformats.org/officeDocument/2006/relationships/audio" Target="../media/media241.mp3"/><Relationship Id="rId51" Type="http://schemas.microsoft.com/office/2007/relationships/media" Target="../media/media263.mp3"/><Relationship Id="rId72" Type="http://schemas.openxmlformats.org/officeDocument/2006/relationships/image" Target="../media/image362.png"/><Relationship Id="rId93" Type="http://schemas.openxmlformats.org/officeDocument/2006/relationships/image" Target="../media/image383.png"/><Relationship Id="rId98" Type="http://schemas.openxmlformats.org/officeDocument/2006/relationships/image" Target="../media/image388.png"/><Relationship Id="rId3" Type="http://schemas.microsoft.com/office/2007/relationships/media" Target="../media/media239.mp3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165.xml"/><Relationship Id="rId7" Type="http://schemas.openxmlformats.org/officeDocument/2006/relationships/slide" Target="slide1.xml"/><Relationship Id="rId12" Type="http://schemas.openxmlformats.org/officeDocument/2006/relationships/slide" Target="slide37.xml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92.png"/><Relationship Id="rId4" Type="http://schemas.openxmlformats.org/officeDocument/2006/relationships/tags" Target="../tags/tag166.xml"/><Relationship Id="rId9" Type="http://schemas.openxmlformats.org/officeDocument/2006/relationships/image" Target="../media/image391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38.xml"/><Relationship Id="rId3" Type="http://schemas.openxmlformats.org/officeDocument/2006/relationships/tags" Target="../tags/tag169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image" Target="../media/image28.png"/><Relationship Id="rId11" Type="http://schemas.openxmlformats.org/officeDocument/2006/relationships/slide" Target="slide36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394.png"/><Relationship Id="rId4" Type="http://schemas.openxmlformats.org/officeDocument/2006/relationships/tags" Target="../tags/tag170.xml"/><Relationship Id="rId9" Type="http://schemas.openxmlformats.org/officeDocument/2006/relationships/image" Target="../media/image393.png"/><Relationship Id="rId14" Type="http://schemas.openxmlformats.org/officeDocument/2006/relationships/image" Target="../media/image33.png"/></Relationships>
</file>

<file path=ppt/slides/_rels/slide38.xml.rels><?xml version="1.0" encoding="UTF-8" standalone="yes"?>
<Relationships xmlns="http://schemas.openxmlformats.org/package/2006/relationships"><Relationship Id="rId26" Type="http://schemas.openxmlformats.org/officeDocument/2006/relationships/audio" Target="../media/media280.mp3"/><Relationship Id="rId21" Type="http://schemas.microsoft.com/office/2007/relationships/media" Target="../media/media278.mp3"/><Relationship Id="rId42" Type="http://schemas.openxmlformats.org/officeDocument/2006/relationships/audio" Target="../media/media288.mp3"/><Relationship Id="rId47" Type="http://schemas.microsoft.com/office/2007/relationships/media" Target="../media/media291.mp3"/><Relationship Id="rId63" Type="http://schemas.openxmlformats.org/officeDocument/2006/relationships/tags" Target="../tags/tag173.xml"/><Relationship Id="rId68" Type="http://schemas.openxmlformats.org/officeDocument/2006/relationships/image" Target="../media/image29.png"/><Relationship Id="rId84" Type="http://schemas.openxmlformats.org/officeDocument/2006/relationships/image" Target="../media/image408.png"/><Relationship Id="rId89" Type="http://schemas.openxmlformats.org/officeDocument/2006/relationships/image" Target="../media/image413.png"/><Relationship Id="rId16" Type="http://schemas.openxmlformats.org/officeDocument/2006/relationships/audio" Target="../media/media275.mp3"/><Relationship Id="rId11" Type="http://schemas.microsoft.com/office/2007/relationships/media" Target="../media/media273.mp3"/><Relationship Id="rId32" Type="http://schemas.openxmlformats.org/officeDocument/2006/relationships/audio" Target="../media/media283.mp3"/><Relationship Id="rId37" Type="http://schemas.microsoft.com/office/2007/relationships/media" Target="../media/media286.mp3"/><Relationship Id="rId53" Type="http://schemas.microsoft.com/office/2007/relationships/media" Target="../media/media294.mp3"/><Relationship Id="rId58" Type="http://schemas.openxmlformats.org/officeDocument/2006/relationships/audio" Target="../media/media296.mp3"/><Relationship Id="rId74" Type="http://schemas.openxmlformats.org/officeDocument/2006/relationships/image" Target="../media/image398.png"/><Relationship Id="rId79" Type="http://schemas.openxmlformats.org/officeDocument/2006/relationships/image" Target="../media/image403.png"/><Relationship Id="rId102" Type="http://schemas.openxmlformats.org/officeDocument/2006/relationships/image" Target="../media/image32.png"/><Relationship Id="rId5" Type="http://schemas.microsoft.com/office/2007/relationships/media" Target="../media/media270.mp3"/><Relationship Id="rId90" Type="http://schemas.openxmlformats.org/officeDocument/2006/relationships/image" Target="../media/image414.png"/><Relationship Id="rId95" Type="http://schemas.openxmlformats.org/officeDocument/2006/relationships/image" Target="../media/image419.png"/><Relationship Id="rId22" Type="http://schemas.openxmlformats.org/officeDocument/2006/relationships/audio" Target="../media/media278.mp3"/><Relationship Id="rId27" Type="http://schemas.microsoft.com/office/2007/relationships/media" Target="../media/media281.mp3"/><Relationship Id="rId43" Type="http://schemas.microsoft.com/office/2007/relationships/media" Target="../media/media289.mp3"/><Relationship Id="rId48" Type="http://schemas.openxmlformats.org/officeDocument/2006/relationships/audio" Target="../media/media291.mp3"/><Relationship Id="rId64" Type="http://schemas.openxmlformats.org/officeDocument/2006/relationships/tags" Target="../tags/tag174.xml"/><Relationship Id="rId69" Type="http://schemas.openxmlformats.org/officeDocument/2006/relationships/image" Target="../media/image393.png"/><Relationship Id="rId80" Type="http://schemas.openxmlformats.org/officeDocument/2006/relationships/image" Target="../media/image404.png"/><Relationship Id="rId85" Type="http://schemas.openxmlformats.org/officeDocument/2006/relationships/image" Target="../media/image409.png"/><Relationship Id="rId12" Type="http://schemas.openxmlformats.org/officeDocument/2006/relationships/audio" Target="../media/media273.mp3"/><Relationship Id="rId17" Type="http://schemas.microsoft.com/office/2007/relationships/media" Target="../media/media276.mp3"/><Relationship Id="rId25" Type="http://schemas.microsoft.com/office/2007/relationships/media" Target="../media/media280.mp3"/><Relationship Id="rId33" Type="http://schemas.microsoft.com/office/2007/relationships/media" Target="../media/media284.mp3"/><Relationship Id="rId38" Type="http://schemas.openxmlformats.org/officeDocument/2006/relationships/audio" Target="../media/media286.mp3"/><Relationship Id="rId46" Type="http://schemas.openxmlformats.org/officeDocument/2006/relationships/audio" Target="../media/media290.mp3"/><Relationship Id="rId59" Type="http://schemas.microsoft.com/office/2007/relationships/media" Target="../media/media297.mp3"/><Relationship Id="rId67" Type="http://schemas.openxmlformats.org/officeDocument/2006/relationships/slide" Target="slide1.xml"/><Relationship Id="rId103" Type="http://schemas.openxmlformats.org/officeDocument/2006/relationships/slide" Target="slide39.xml"/><Relationship Id="rId20" Type="http://schemas.openxmlformats.org/officeDocument/2006/relationships/audio" Target="../media/media277.mp3"/><Relationship Id="rId41" Type="http://schemas.microsoft.com/office/2007/relationships/media" Target="../media/media288.mp3"/><Relationship Id="rId54" Type="http://schemas.openxmlformats.org/officeDocument/2006/relationships/audio" Target="../media/media294.mp3"/><Relationship Id="rId62" Type="http://schemas.openxmlformats.org/officeDocument/2006/relationships/tags" Target="../tags/tag172.xml"/><Relationship Id="rId70" Type="http://schemas.openxmlformats.org/officeDocument/2006/relationships/image" Target="../media/image34.png"/><Relationship Id="rId75" Type="http://schemas.openxmlformats.org/officeDocument/2006/relationships/image" Target="../media/image399.png"/><Relationship Id="rId83" Type="http://schemas.openxmlformats.org/officeDocument/2006/relationships/image" Target="../media/image407.png"/><Relationship Id="rId88" Type="http://schemas.openxmlformats.org/officeDocument/2006/relationships/image" Target="../media/image412.png"/><Relationship Id="rId91" Type="http://schemas.openxmlformats.org/officeDocument/2006/relationships/image" Target="../media/image415.png"/><Relationship Id="rId96" Type="http://schemas.openxmlformats.org/officeDocument/2006/relationships/image" Target="../media/image420.png"/><Relationship Id="rId1" Type="http://schemas.microsoft.com/office/2007/relationships/media" Target="../media/media268.mp3"/><Relationship Id="rId6" Type="http://schemas.openxmlformats.org/officeDocument/2006/relationships/audio" Target="../media/media270.mp3"/><Relationship Id="rId15" Type="http://schemas.microsoft.com/office/2007/relationships/media" Target="../media/media275.mp3"/><Relationship Id="rId23" Type="http://schemas.microsoft.com/office/2007/relationships/media" Target="../media/media279.mp3"/><Relationship Id="rId28" Type="http://schemas.openxmlformats.org/officeDocument/2006/relationships/audio" Target="../media/media281.mp3"/><Relationship Id="rId36" Type="http://schemas.openxmlformats.org/officeDocument/2006/relationships/audio" Target="../media/media285.mp3"/><Relationship Id="rId49" Type="http://schemas.microsoft.com/office/2007/relationships/media" Target="../media/media292.mp3"/><Relationship Id="rId57" Type="http://schemas.microsoft.com/office/2007/relationships/media" Target="../media/media296.mp3"/><Relationship Id="rId10" Type="http://schemas.openxmlformats.org/officeDocument/2006/relationships/audio" Target="../media/media272.mp3"/><Relationship Id="rId31" Type="http://schemas.microsoft.com/office/2007/relationships/media" Target="../media/media283.mp3"/><Relationship Id="rId44" Type="http://schemas.openxmlformats.org/officeDocument/2006/relationships/audio" Target="../media/media289.mp3"/><Relationship Id="rId52" Type="http://schemas.openxmlformats.org/officeDocument/2006/relationships/audio" Target="../media/media293.mp3"/><Relationship Id="rId60" Type="http://schemas.openxmlformats.org/officeDocument/2006/relationships/audio" Target="../media/media297.mp3"/><Relationship Id="rId65" Type="http://schemas.openxmlformats.org/officeDocument/2006/relationships/slideLayout" Target="../slideLayouts/slideLayout1.xml"/><Relationship Id="rId73" Type="http://schemas.openxmlformats.org/officeDocument/2006/relationships/image" Target="../media/image397.png"/><Relationship Id="rId78" Type="http://schemas.openxmlformats.org/officeDocument/2006/relationships/image" Target="../media/image402.png"/><Relationship Id="rId81" Type="http://schemas.openxmlformats.org/officeDocument/2006/relationships/image" Target="../media/image405.png"/><Relationship Id="rId86" Type="http://schemas.openxmlformats.org/officeDocument/2006/relationships/image" Target="../media/image410.png"/><Relationship Id="rId94" Type="http://schemas.openxmlformats.org/officeDocument/2006/relationships/image" Target="../media/image418.png"/><Relationship Id="rId99" Type="http://schemas.openxmlformats.org/officeDocument/2006/relationships/image" Target="../media/image423.png"/><Relationship Id="rId101" Type="http://schemas.openxmlformats.org/officeDocument/2006/relationships/slide" Target="slide37.xml"/><Relationship Id="rId4" Type="http://schemas.openxmlformats.org/officeDocument/2006/relationships/audio" Target="../media/media269.mp3"/><Relationship Id="rId9" Type="http://schemas.microsoft.com/office/2007/relationships/media" Target="../media/media272.mp3"/><Relationship Id="rId13" Type="http://schemas.microsoft.com/office/2007/relationships/media" Target="../media/media274.mp3"/><Relationship Id="rId18" Type="http://schemas.openxmlformats.org/officeDocument/2006/relationships/audio" Target="../media/media276.mp3"/><Relationship Id="rId39" Type="http://schemas.microsoft.com/office/2007/relationships/media" Target="../media/media287.mp3"/><Relationship Id="rId34" Type="http://schemas.openxmlformats.org/officeDocument/2006/relationships/audio" Target="../media/media284.mp3"/><Relationship Id="rId50" Type="http://schemas.openxmlformats.org/officeDocument/2006/relationships/audio" Target="../media/media292.mp3"/><Relationship Id="rId55" Type="http://schemas.microsoft.com/office/2007/relationships/media" Target="../media/media295.mp3"/><Relationship Id="rId76" Type="http://schemas.openxmlformats.org/officeDocument/2006/relationships/image" Target="../media/image400.png"/><Relationship Id="rId97" Type="http://schemas.openxmlformats.org/officeDocument/2006/relationships/image" Target="../media/image421.png"/><Relationship Id="rId104" Type="http://schemas.openxmlformats.org/officeDocument/2006/relationships/image" Target="../media/image33.png"/><Relationship Id="rId7" Type="http://schemas.microsoft.com/office/2007/relationships/media" Target="../media/media271.mp3"/><Relationship Id="rId71" Type="http://schemas.openxmlformats.org/officeDocument/2006/relationships/image" Target="../media/image395.png"/><Relationship Id="rId92" Type="http://schemas.openxmlformats.org/officeDocument/2006/relationships/image" Target="../media/image416.png"/><Relationship Id="rId2" Type="http://schemas.openxmlformats.org/officeDocument/2006/relationships/audio" Target="../media/media268.mp3"/><Relationship Id="rId29" Type="http://schemas.microsoft.com/office/2007/relationships/media" Target="../media/media282.mp3"/><Relationship Id="rId24" Type="http://schemas.openxmlformats.org/officeDocument/2006/relationships/audio" Target="../media/media279.mp3"/><Relationship Id="rId40" Type="http://schemas.openxmlformats.org/officeDocument/2006/relationships/audio" Target="../media/media287.mp3"/><Relationship Id="rId45" Type="http://schemas.microsoft.com/office/2007/relationships/media" Target="../media/media290.mp3"/><Relationship Id="rId66" Type="http://schemas.openxmlformats.org/officeDocument/2006/relationships/image" Target="../media/image28.png"/><Relationship Id="rId87" Type="http://schemas.openxmlformats.org/officeDocument/2006/relationships/image" Target="../media/image411.png"/><Relationship Id="rId61" Type="http://schemas.openxmlformats.org/officeDocument/2006/relationships/tags" Target="../tags/tag171.xml"/><Relationship Id="rId82" Type="http://schemas.openxmlformats.org/officeDocument/2006/relationships/image" Target="../media/image406.png"/><Relationship Id="rId19" Type="http://schemas.microsoft.com/office/2007/relationships/media" Target="../media/media277.mp3"/><Relationship Id="rId14" Type="http://schemas.openxmlformats.org/officeDocument/2006/relationships/audio" Target="../media/media274.mp3"/><Relationship Id="rId30" Type="http://schemas.openxmlformats.org/officeDocument/2006/relationships/audio" Target="../media/media282.mp3"/><Relationship Id="rId35" Type="http://schemas.microsoft.com/office/2007/relationships/media" Target="../media/media285.mp3"/><Relationship Id="rId56" Type="http://schemas.openxmlformats.org/officeDocument/2006/relationships/audio" Target="../media/media295.mp3"/><Relationship Id="rId77" Type="http://schemas.openxmlformats.org/officeDocument/2006/relationships/image" Target="../media/image401.png"/><Relationship Id="rId100" Type="http://schemas.openxmlformats.org/officeDocument/2006/relationships/image" Target="../media/image424.png"/><Relationship Id="rId8" Type="http://schemas.openxmlformats.org/officeDocument/2006/relationships/audio" Target="../media/media271.mp3"/><Relationship Id="rId51" Type="http://schemas.microsoft.com/office/2007/relationships/media" Target="../media/media293.mp3"/><Relationship Id="rId72" Type="http://schemas.openxmlformats.org/officeDocument/2006/relationships/image" Target="../media/image396.png"/><Relationship Id="rId93" Type="http://schemas.openxmlformats.org/officeDocument/2006/relationships/image" Target="../media/image417.png"/><Relationship Id="rId98" Type="http://schemas.openxmlformats.org/officeDocument/2006/relationships/image" Target="../media/image422.png"/><Relationship Id="rId3" Type="http://schemas.microsoft.com/office/2007/relationships/media" Target="../media/media269.mp3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40.xml"/><Relationship Id="rId3" Type="http://schemas.openxmlformats.org/officeDocument/2006/relationships/tags" Target="../tags/tag177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image" Target="../media/image28.png"/><Relationship Id="rId11" Type="http://schemas.openxmlformats.org/officeDocument/2006/relationships/slide" Target="slide38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26.png"/><Relationship Id="rId4" Type="http://schemas.openxmlformats.org/officeDocument/2006/relationships/tags" Target="../tags/tag178.xml"/><Relationship Id="rId9" Type="http://schemas.openxmlformats.org/officeDocument/2006/relationships/image" Target="../media/image425.png"/><Relationship Id="rId14" Type="http://schemas.openxmlformats.org/officeDocument/2006/relationships/image" Target="../media/image33.png"/></Relationships>
</file>

<file path=ppt/slides/_rels/slide40.xml.rels><?xml version="1.0" encoding="UTF-8" standalone="yes"?>
<Relationships xmlns="http://schemas.openxmlformats.org/package/2006/relationships"><Relationship Id="rId26" Type="http://schemas.openxmlformats.org/officeDocument/2006/relationships/audio" Target="../media/media310.mp3"/><Relationship Id="rId21" Type="http://schemas.microsoft.com/office/2007/relationships/media" Target="../media/media308.mp3"/><Relationship Id="rId42" Type="http://schemas.openxmlformats.org/officeDocument/2006/relationships/audio" Target="../media/media318.mp3"/><Relationship Id="rId47" Type="http://schemas.microsoft.com/office/2007/relationships/media" Target="../media/media321.mp3"/><Relationship Id="rId63" Type="http://schemas.openxmlformats.org/officeDocument/2006/relationships/tags" Target="../tags/tag181.xml"/><Relationship Id="rId68" Type="http://schemas.openxmlformats.org/officeDocument/2006/relationships/image" Target="../media/image29.png"/><Relationship Id="rId84" Type="http://schemas.openxmlformats.org/officeDocument/2006/relationships/image" Target="../media/image440.png"/><Relationship Id="rId89" Type="http://schemas.openxmlformats.org/officeDocument/2006/relationships/image" Target="../media/image445.png"/><Relationship Id="rId16" Type="http://schemas.openxmlformats.org/officeDocument/2006/relationships/audio" Target="../media/media305.mp3"/><Relationship Id="rId11" Type="http://schemas.microsoft.com/office/2007/relationships/media" Target="../media/media303.mp3"/><Relationship Id="rId32" Type="http://schemas.openxmlformats.org/officeDocument/2006/relationships/audio" Target="../media/media313.mp3"/><Relationship Id="rId37" Type="http://schemas.microsoft.com/office/2007/relationships/media" Target="../media/media316.mp3"/><Relationship Id="rId53" Type="http://schemas.microsoft.com/office/2007/relationships/media" Target="../media/media324.mp3"/><Relationship Id="rId58" Type="http://schemas.openxmlformats.org/officeDocument/2006/relationships/audio" Target="../media/media326.mp3"/><Relationship Id="rId74" Type="http://schemas.openxmlformats.org/officeDocument/2006/relationships/image" Target="../media/image430.png"/><Relationship Id="rId79" Type="http://schemas.openxmlformats.org/officeDocument/2006/relationships/image" Target="../media/image435.png"/><Relationship Id="rId102" Type="http://schemas.openxmlformats.org/officeDocument/2006/relationships/image" Target="../media/image32.png"/><Relationship Id="rId5" Type="http://schemas.microsoft.com/office/2007/relationships/media" Target="../media/media300.mp3"/><Relationship Id="rId90" Type="http://schemas.openxmlformats.org/officeDocument/2006/relationships/image" Target="../media/image446.png"/><Relationship Id="rId95" Type="http://schemas.openxmlformats.org/officeDocument/2006/relationships/image" Target="../media/image451.png"/><Relationship Id="rId22" Type="http://schemas.openxmlformats.org/officeDocument/2006/relationships/audio" Target="../media/media308.mp3"/><Relationship Id="rId27" Type="http://schemas.microsoft.com/office/2007/relationships/media" Target="../media/media311.mp3"/><Relationship Id="rId43" Type="http://schemas.microsoft.com/office/2007/relationships/media" Target="../media/media319.mp3"/><Relationship Id="rId48" Type="http://schemas.openxmlformats.org/officeDocument/2006/relationships/audio" Target="../media/media321.mp3"/><Relationship Id="rId64" Type="http://schemas.openxmlformats.org/officeDocument/2006/relationships/tags" Target="../tags/tag182.xml"/><Relationship Id="rId69" Type="http://schemas.openxmlformats.org/officeDocument/2006/relationships/image" Target="../media/image425.png"/><Relationship Id="rId80" Type="http://schemas.openxmlformats.org/officeDocument/2006/relationships/image" Target="../media/image436.png"/><Relationship Id="rId85" Type="http://schemas.openxmlformats.org/officeDocument/2006/relationships/image" Target="../media/image441.png"/><Relationship Id="rId12" Type="http://schemas.openxmlformats.org/officeDocument/2006/relationships/audio" Target="../media/media303.mp3"/><Relationship Id="rId17" Type="http://schemas.microsoft.com/office/2007/relationships/media" Target="../media/media306.mp3"/><Relationship Id="rId25" Type="http://schemas.microsoft.com/office/2007/relationships/media" Target="../media/media310.mp3"/><Relationship Id="rId33" Type="http://schemas.microsoft.com/office/2007/relationships/media" Target="../media/media314.mp3"/><Relationship Id="rId38" Type="http://schemas.openxmlformats.org/officeDocument/2006/relationships/audio" Target="../media/media316.mp3"/><Relationship Id="rId46" Type="http://schemas.openxmlformats.org/officeDocument/2006/relationships/audio" Target="../media/media320.mp3"/><Relationship Id="rId59" Type="http://schemas.microsoft.com/office/2007/relationships/media" Target="../media/media327.mp3"/><Relationship Id="rId67" Type="http://schemas.openxmlformats.org/officeDocument/2006/relationships/slide" Target="slide1.xml"/><Relationship Id="rId103" Type="http://schemas.openxmlformats.org/officeDocument/2006/relationships/slide" Target="slide41.xml"/><Relationship Id="rId20" Type="http://schemas.openxmlformats.org/officeDocument/2006/relationships/audio" Target="../media/media307.mp3"/><Relationship Id="rId41" Type="http://schemas.microsoft.com/office/2007/relationships/media" Target="../media/media318.mp3"/><Relationship Id="rId54" Type="http://schemas.openxmlformats.org/officeDocument/2006/relationships/audio" Target="../media/media324.mp3"/><Relationship Id="rId62" Type="http://schemas.openxmlformats.org/officeDocument/2006/relationships/tags" Target="../tags/tag180.xml"/><Relationship Id="rId70" Type="http://schemas.openxmlformats.org/officeDocument/2006/relationships/image" Target="../media/image34.png"/><Relationship Id="rId75" Type="http://schemas.openxmlformats.org/officeDocument/2006/relationships/image" Target="../media/image431.png"/><Relationship Id="rId83" Type="http://schemas.openxmlformats.org/officeDocument/2006/relationships/image" Target="../media/image439.png"/><Relationship Id="rId88" Type="http://schemas.openxmlformats.org/officeDocument/2006/relationships/image" Target="../media/image444.png"/><Relationship Id="rId91" Type="http://schemas.openxmlformats.org/officeDocument/2006/relationships/image" Target="../media/image447.png"/><Relationship Id="rId96" Type="http://schemas.openxmlformats.org/officeDocument/2006/relationships/image" Target="../media/image452.png"/><Relationship Id="rId1" Type="http://schemas.microsoft.com/office/2007/relationships/media" Target="../media/media298.mp3"/><Relationship Id="rId6" Type="http://schemas.openxmlformats.org/officeDocument/2006/relationships/audio" Target="../media/media300.mp3"/><Relationship Id="rId15" Type="http://schemas.microsoft.com/office/2007/relationships/media" Target="../media/media305.mp3"/><Relationship Id="rId23" Type="http://schemas.microsoft.com/office/2007/relationships/media" Target="../media/media309.mp3"/><Relationship Id="rId28" Type="http://schemas.openxmlformats.org/officeDocument/2006/relationships/audio" Target="../media/media311.mp3"/><Relationship Id="rId36" Type="http://schemas.openxmlformats.org/officeDocument/2006/relationships/audio" Target="../media/media315.mp3"/><Relationship Id="rId49" Type="http://schemas.microsoft.com/office/2007/relationships/media" Target="../media/media322.mp3"/><Relationship Id="rId57" Type="http://schemas.microsoft.com/office/2007/relationships/media" Target="../media/media326.mp3"/><Relationship Id="rId10" Type="http://schemas.openxmlformats.org/officeDocument/2006/relationships/audio" Target="../media/media302.mp3"/><Relationship Id="rId31" Type="http://schemas.microsoft.com/office/2007/relationships/media" Target="../media/media313.mp3"/><Relationship Id="rId44" Type="http://schemas.openxmlformats.org/officeDocument/2006/relationships/audio" Target="../media/media319.mp3"/><Relationship Id="rId52" Type="http://schemas.openxmlformats.org/officeDocument/2006/relationships/audio" Target="../media/media323.mp3"/><Relationship Id="rId60" Type="http://schemas.openxmlformats.org/officeDocument/2006/relationships/audio" Target="../media/media327.mp3"/><Relationship Id="rId65" Type="http://schemas.openxmlformats.org/officeDocument/2006/relationships/slideLayout" Target="../slideLayouts/slideLayout1.xml"/><Relationship Id="rId73" Type="http://schemas.openxmlformats.org/officeDocument/2006/relationships/image" Target="../media/image429.png"/><Relationship Id="rId78" Type="http://schemas.openxmlformats.org/officeDocument/2006/relationships/image" Target="../media/image434.png"/><Relationship Id="rId81" Type="http://schemas.openxmlformats.org/officeDocument/2006/relationships/image" Target="../media/image437.png"/><Relationship Id="rId86" Type="http://schemas.openxmlformats.org/officeDocument/2006/relationships/image" Target="../media/image442.png"/><Relationship Id="rId94" Type="http://schemas.openxmlformats.org/officeDocument/2006/relationships/image" Target="../media/image450.png"/><Relationship Id="rId99" Type="http://schemas.openxmlformats.org/officeDocument/2006/relationships/image" Target="../media/image455.png"/><Relationship Id="rId101" Type="http://schemas.openxmlformats.org/officeDocument/2006/relationships/slide" Target="slide39.xml"/><Relationship Id="rId4" Type="http://schemas.openxmlformats.org/officeDocument/2006/relationships/audio" Target="../media/media299.mp3"/><Relationship Id="rId9" Type="http://schemas.microsoft.com/office/2007/relationships/media" Target="../media/media302.mp3"/><Relationship Id="rId13" Type="http://schemas.microsoft.com/office/2007/relationships/media" Target="../media/media304.mp3"/><Relationship Id="rId18" Type="http://schemas.openxmlformats.org/officeDocument/2006/relationships/audio" Target="../media/media306.mp3"/><Relationship Id="rId39" Type="http://schemas.microsoft.com/office/2007/relationships/media" Target="../media/media317.mp3"/><Relationship Id="rId34" Type="http://schemas.openxmlformats.org/officeDocument/2006/relationships/audio" Target="../media/media314.mp3"/><Relationship Id="rId50" Type="http://schemas.openxmlformats.org/officeDocument/2006/relationships/audio" Target="../media/media322.mp3"/><Relationship Id="rId55" Type="http://schemas.microsoft.com/office/2007/relationships/media" Target="../media/media325.mp3"/><Relationship Id="rId76" Type="http://schemas.openxmlformats.org/officeDocument/2006/relationships/image" Target="../media/image432.png"/><Relationship Id="rId97" Type="http://schemas.openxmlformats.org/officeDocument/2006/relationships/image" Target="../media/image453.png"/><Relationship Id="rId104" Type="http://schemas.openxmlformats.org/officeDocument/2006/relationships/image" Target="../media/image33.png"/><Relationship Id="rId7" Type="http://schemas.microsoft.com/office/2007/relationships/media" Target="../media/media301.mp3"/><Relationship Id="rId71" Type="http://schemas.openxmlformats.org/officeDocument/2006/relationships/image" Target="../media/image427.png"/><Relationship Id="rId92" Type="http://schemas.openxmlformats.org/officeDocument/2006/relationships/image" Target="../media/image448.png"/><Relationship Id="rId2" Type="http://schemas.openxmlformats.org/officeDocument/2006/relationships/audio" Target="../media/media298.mp3"/><Relationship Id="rId29" Type="http://schemas.microsoft.com/office/2007/relationships/media" Target="../media/media312.mp3"/><Relationship Id="rId24" Type="http://schemas.openxmlformats.org/officeDocument/2006/relationships/audio" Target="../media/media309.mp3"/><Relationship Id="rId40" Type="http://schemas.openxmlformats.org/officeDocument/2006/relationships/audio" Target="../media/media317.mp3"/><Relationship Id="rId45" Type="http://schemas.microsoft.com/office/2007/relationships/media" Target="../media/media320.mp3"/><Relationship Id="rId66" Type="http://schemas.openxmlformats.org/officeDocument/2006/relationships/image" Target="../media/image28.png"/><Relationship Id="rId87" Type="http://schemas.openxmlformats.org/officeDocument/2006/relationships/image" Target="../media/image443.png"/><Relationship Id="rId61" Type="http://schemas.openxmlformats.org/officeDocument/2006/relationships/tags" Target="../tags/tag179.xml"/><Relationship Id="rId82" Type="http://schemas.openxmlformats.org/officeDocument/2006/relationships/image" Target="../media/image438.png"/><Relationship Id="rId19" Type="http://schemas.microsoft.com/office/2007/relationships/media" Target="../media/media307.mp3"/><Relationship Id="rId14" Type="http://schemas.openxmlformats.org/officeDocument/2006/relationships/audio" Target="../media/media304.mp3"/><Relationship Id="rId30" Type="http://schemas.openxmlformats.org/officeDocument/2006/relationships/audio" Target="../media/media312.mp3"/><Relationship Id="rId35" Type="http://schemas.microsoft.com/office/2007/relationships/media" Target="../media/media315.mp3"/><Relationship Id="rId56" Type="http://schemas.openxmlformats.org/officeDocument/2006/relationships/audio" Target="../media/media325.mp3"/><Relationship Id="rId77" Type="http://schemas.openxmlformats.org/officeDocument/2006/relationships/image" Target="../media/image433.png"/><Relationship Id="rId100" Type="http://schemas.openxmlformats.org/officeDocument/2006/relationships/image" Target="../media/image456.png"/><Relationship Id="rId8" Type="http://schemas.openxmlformats.org/officeDocument/2006/relationships/audio" Target="../media/media301.mp3"/><Relationship Id="rId51" Type="http://schemas.microsoft.com/office/2007/relationships/media" Target="../media/media323.mp3"/><Relationship Id="rId72" Type="http://schemas.openxmlformats.org/officeDocument/2006/relationships/image" Target="../media/image428.png"/><Relationship Id="rId93" Type="http://schemas.openxmlformats.org/officeDocument/2006/relationships/image" Target="../media/image449.png"/><Relationship Id="rId98" Type="http://schemas.openxmlformats.org/officeDocument/2006/relationships/image" Target="../media/image454.png"/><Relationship Id="rId3" Type="http://schemas.microsoft.com/office/2007/relationships/media" Target="../media/media299.mp3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42.xml"/><Relationship Id="rId3" Type="http://schemas.openxmlformats.org/officeDocument/2006/relationships/tags" Target="../tags/tag185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184.xml"/><Relationship Id="rId1" Type="http://schemas.openxmlformats.org/officeDocument/2006/relationships/tags" Target="../tags/tag183.xml"/><Relationship Id="rId6" Type="http://schemas.openxmlformats.org/officeDocument/2006/relationships/image" Target="../media/image28.png"/><Relationship Id="rId11" Type="http://schemas.openxmlformats.org/officeDocument/2006/relationships/slide" Target="slide40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58.png"/><Relationship Id="rId4" Type="http://schemas.openxmlformats.org/officeDocument/2006/relationships/tags" Target="../tags/tag186.xml"/><Relationship Id="rId9" Type="http://schemas.openxmlformats.org/officeDocument/2006/relationships/image" Target="../media/image457.png"/><Relationship Id="rId14" Type="http://schemas.openxmlformats.org/officeDocument/2006/relationships/image" Target="../media/image33.png"/></Relationships>
</file>

<file path=ppt/slides/_rels/slide42.xml.rels><?xml version="1.0" encoding="UTF-8" standalone="yes"?>
<Relationships xmlns="http://schemas.openxmlformats.org/package/2006/relationships"><Relationship Id="rId26" Type="http://schemas.openxmlformats.org/officeDocument/2006/relationships/audio" Target="../media/media340.mp3"/><Relationship Id="rId21" Type="http://schemas.microsoft.com/office/2007/relationships/media" Target="../media/media338.mp3"/><Relationship Id="rId42" Type="http://schemas.openxmlformats.org/officeDocument/2006/relationships/audio" Target="../media/media348.mp3"/><Relationship Id="rId47" Type="http://schemas.microsoft.com/office/2007/relationships/media" Target="../media/media351.mp3"/><Relationship Id="rId63" Type="http://schemas.openxmlformats.org/officeDocument/2006/relationships/tags" Target="../tags/tag189.xml"/><Relationship Id="rId68" Type="http://schemas.openxmlformats.org/officeDocument/2006/relationships/image" Target="../media/image29.png"/><Relationship Id="rId84" Type="http://schemas.openxmlformats.org/officeDocument/2006/relationships/image" Target="../media/image472.png"/><Relationship Id="rId89" Type="http://schemas.openxmlformats.org/officeDocument/2006/relationships/image" Target="../media/image477.png"/><Relationship Id="rId16" Type="http://schemas.openxmlformats.org/officeDocument/2006/relationships/audio" Target="../media/media335.mp3"/><Relationship Id="rId11" Type="http://schemas.microsoft.com/office/2007/relationships/media" Target="../media/media333.mp3"/><Relationship Id="rId32" Type="http://schemas.openxmlformats.org/officeDocument/2006/relationships/audio" Target="../media/media343.mp3"/><Relationship Id="rId37" Type="http://schemas.microsoft.com/office/2007/relationships/media" Target="../media/media346.mp3"/><Relationship Id="rId53" Type="http://schemas.microsoft.com/office/2007/relationships/media" Target="../media/media354.mp3"/><Relationship Id="rId58" Type="http://schemas.openxmlformats.org/officeDocument/2006/relationships/audio" Target="../media/media356.mp3"/><Relationship Id="rId74" Type="http://schemas.openxmlformats.org/officeDocument/2006/relationships/image" Target="../media/image462.png"/><Relationship Id="rId79" Type="http://schemas.openxmlformats.org/officeDocument/2006/relationships/image" Target="../media/image467.png"/><Relationship Id="rId102" Type="http://schemas.openxmlformats.org/officeDocument/2006/relationships/image" Target="../media/image32.png"/><Relationship Id="rId5" Type="http://schemas.microsoft.com/office/2007/relationships/media" Target="../media/media330.mp3"/><Relationship Id="rId90" Type="http://schemas.openxmlformats.org/officeDocument/2006/relationships/image" Target="../media/image478.png"/><Relationship Id="rId95" Type="http://schemas.openxmlformats.org/officeDocument/2006/relationships/image" Target="../media/image483.png"/><Relationship Id="rId22" Type="http://schemas.openxmlformats.org/officeDocument/2006/relationships/audio" Target="../media/media338.mp3"/><Relationship Id="rId27" Type="http://schemas.microsoft.com/office/2007/relationships/media" Target="../media/media341.mp3"/><Relationship Id="rId43" Type="http://schemas.microsoft.com/office/2007/relationships/media" Target="../media/media349.mp3"/><Relationship Id="rId48" Type="http://schemas.openxmlformats.org/officeDocument/2006/relationships/audio" Target="../media/media351.mp3"/><Relationship Id="rId64" Type="http://schemas.openxmlformats.org/officeDocument/2006/relationships/tags" Target="../tags/tag190.xml"/><Relationship Id="rId69" Type="http://schemas.openxmlformats.org/officeDocument/2006/relationships/image" Target="../media/image457.png"/><Relationship Id="rId80" Type="http://schemas.openxmlformats.org/officeDocument/2006/relationships/image" Target="../media/image468.png"/><Relationship Id="rId85" Type="http://schemas.openxmlformats.org/officeDocument/2006/relationships/image" Target="../media/image473.png"/><Relationship Id="rId12" Type="http://schemas.openxmlformats.org/officeDocument/2006/relationships/audio" Target="../media/media333.mp3"/><Relationship Id="rId17" Type="http://schemas.microsoft.com/office/2007/relationships/media" Target="../media/media336.mp3"/><Relationship Id="rId25" Type="http://schemas.microsoft.com/office/2007/relationships/media" Target="../media/media340.mp3"/><Relationship Id="rId33" Type="http://schemas.microsoft.com/office/2007/relationships/media" Target="../media/media344.mp3"/><Relationship Id="rId38" Type="http://schemas.openxmlformats.org/officeDocument/2006/relationships/audio" Target="../media/media346.mp3"/><Relationship Id="rId46" Type="http://schemas.openxmlformats.org/officeDocument/2006/relationships/audio" Target="../media/media350.mp3"/><Relationship Id="rId59" Type="http://schemas.microsoft.com/office/2007/relationships/media" Target="../media/media357.mp3"/><Relationship Id="rId67" Type="http://schemas.openxmlformats.org/officeDocument/2006/relationships/slide" Target="slide1.xml"/><Relationship Id="rId103" Type="http://schemas.openxmlformats.org/officeDocument/2006/relationships/image" Target="../media/image33.png"/><Relationship Id="rId20" Type="http://schemas.openxmlformats.org/officeDocument/2006/relationships/audio" Target="../media/media337.mp3"/><Relationship Id="rId41" Type="http://schemas.microsoft.com/office/2007/relationships/media" Target="../media/media348.mp3"/><Relationship Id="rId54" Type="http://schemas.openxmlformats.org/officeDocument/2006/relationships/audio" Target="../media/media354.mp3"/><Relationship Id="rId62" Type="http://schemas.openxmlformats.org/officeDocument/2006/relationships/tags" Target="../tags/tag188.xml"/><Relationship Id="rId70" Type="http://schemas.openxmlformats.org/officeDocument/2006/relationships/image" Target="../media/image34.png"/><Relationship Id="rId75" Type="http://schemas.openxmlformats.org/officeDocument/2006/relationships/image" Target="../media/image463.png"/><Relationship Id="rId83" Type="http://schemas.openxmlformats.org/officeDocument/2006/relationships/image" Target="../media/image471.png"/><Relationship Id="rId88" Type="http://schemas.openxmlformats.org/officeDocument/2006/relationships/image" Target="../media/image476.png"/><Relationship Id="rId91" Type="http://schemas.openxmlformats.org/officeDocument/2006/relationships/image" Target="../media/image479.png"/><Relationship Id="rId96" Type="http://schemas.openxmlformats.org/officeDocument/2006/relationships/image" Target="../media/image484.png"/><Relationship Id="rId1" Type="http://schemas.microsoft.com/office/2007/relationships/media" Target="../media/media328.mp3"/><Relationship Id="rId6" Type="http://schemas.openxmlformats.org/officeDocument/2006/relationships/audio" Target="../media/media330.mp3"/><Relationship Id="rId15" Type="http://schemas.microsoft.com/office/2007/relationships/media" Target="../media/media335.mp3"/><Relationship Id="rId23" Type="http://schemas.microsoft.com/office/2007/relationships/media" Target="../media/media339.mp3"/><Relationship Id="rId28" Type="http://schemas.openxmlformats.org/officeDocument/2006/relationships/audio" Target="../media/media341.mp3"/><Relationship Id="rId36" Type="http://schemas.openxmlformats.org/officeDocument/2006/relationships/audio" Target="../media/media345.mp3"/><Relationship Id="rId49" Type="http://schemas.microsoft.com/office/2007/relationships/media" Target="../media/media352.mp3"/><Relationship Id="rId57" Type="http://schemas.microsoft.com/office/2007/relationships/media" Target="../media/media356.mp3"/><Relationship Id="rId10" Type="http://schemas.openxmlformats.org/officeDocument/2006/relationships/audio" Target="../media/media332.mp3"/><Relationship Id="rId31" Type="http://schemas.microsoft.com/office/2007/relationships/media" Target="../media/media343.mp3"/><Relationship Id="rId44" Type="http://schemas.openxmlformats.org/officeDocument/2006/relationships/audio" Target="../media/media349.mp3"/><Relationship Id="rId52" Type="http://schemas.openxmlformats.org/officeDocument/2006/relationships/audio" Target="../media/media353.mp3"/><Relationship Id="rId60" Type="http://schemas.openxmlformats.org/officeDocument/2006/relationships/audio" Target="../media/media357.mp3"/><Relationship Id="rId65" Type="http://schemas.openxmlformats.org/officeDocument/2006/relationships/slideLayout" Target="../slideLayouts/slideLayout1.xml"/><Relationship Id="rId73" Type="http://schemas.openxmlformats.org/officeDocument/2006/relationships/image" Target="../media/image461.png"/><Relationship Id="rId78" Type="http://schemas.openxmlformats.org/officeDocument/2006/relationships/image" Target="../media/image466.png"/><Relationship Id="rId81" Type="http://schemas.openxmlformats.org/officeDocument/2006/relationships/image" Target="../media/image469.png"/><Relationship Id="rId86" Type="http://schemas.openxmlformats.org/officeDocument/2006/relationships/image" Target="../media/image474.png"/><Relationship Id="rId94" Type="http://schemas.openxmlformats.org/officeDocument/2006/relationships/image" Target="../media/image482.png"/><Relationship Id="rId99" Type="http://schemas.openxmlformats.org/officeDocument/2006/relationships/image" Target="../media/image487.png"/><Relationship Id="rId101" Type="http://schemas.openxmlformats.org/officeDocument/2006/relationships/slide" Target="slide41.xml"/><Relationship Id="rId4" Type="http://schemas.openxmlformats.org/officeDocument/2006/relationships/audio" Target="../media/media329.mp3"/><Relationship Id="rId9" Type="http://schemas.microsoft.com/office/2007/relationships/media" Target="../media/media332.mp3"/><Relationship Id="rId13" Type="http://schemas.microsoft.com/office/2007/relationships/media" Target="../media/media334.mp3"/><Relationship Id="rId18" Type="http://schemas.openxmlformats.org/officeDocument/2006/relationships/audio" Target="../media/media336.mp3"/><Relationship Id="rId39" Type="http://schemas.microsoft.com/office/2007/relationships/media" Target="../media/media347.mp3"/><Relationship Id="rId34" Type="http://schemas.openxmlformats.org/officeDocument/2006/relationships/audio" Target="../media/media344.mp3"/><Relationship Id="rId50" Type="http://schemas.openxmlformats.org/officeDocument/2006/relationships/audio" Target="../media/media352.mp3"/><Relationship Id="rId55" Type="http://schemas.microsoft.com/office/2007/relationships/media" Target="../media/media355.mp3"/><Relationship Id="rId76" Type="http://schemas.openxmlformats.org/officeDocument/2006/relationships/image" Target="../media/image464.png"/><Relationship Id="rId97" Type="http://schemas.openxmlformats.org/officeDocument/2006/relationships/image" Target="../media/image485.png"/><Relationship Id="rId7" Type="http://schemas.microsoft.com/office/2007/relationships/media" Target="../media/media331.mp3"/><Relationship Id="rId71" Type="http://schemas.openxmlformats.org/officeDocument/2006/relationships/image" Target="../media/image459.png"/><Relationship Id="rId92" Type="http://schemas.openxmlformats.org/officeDocument/2006/relationships/image" Target="../media/image480.png"/><Relationship Id="rId2" Type="http://schemas.openxmlformats.org/officeDocument/2006/relationships/audio" Target="../media/media328.mp3"/><Relationship Id="rId29" Type="http://schemas.microsoft.com/office/2007/relationships/media" Target="../media/media342.mp3"/><Relationship Id="rId24" Type="http://schemas.openxmlformats.org/officeDocument/2006/relationships/audio" Target="../media/media339.mp3"/><Relationship Id="rId40" Type="http://schemas.openxmlformats.org/officeDocument/2006/relationships/audio" Target="../media/media347.mp3"/><Relationship Id="rId45" Type="http://schemas.microsoft.com/office/2007/relationships/media" Target="../media/media350.mp3"/><Relationship Id="rId66" Type="http://schemas.openxmlformats.org/officeDocument/2006/relationships/image" Target="../media/image28.png"/><Relationship Id="rId87" Type="http://schemas.openxmlformats.org/officeDocument/2006/relationships/image" Target="../media/image475.png"/><Relationship Id="rId61" Type="http://schemas.openxmlformats.org/officeDocument/2006/relationships/tags" Target="../tags/tag187.xml"/><Relationship Id="rId82" Type="http://schemas.openxmlformats.org/officeDocument/2006/relationships/image" Target="../media/image470.png"/><Relationship Id="rId19" Type="http://schemas.microsoft.com/office/2007/relationships/media" Target="../media/media337.mp3"/><Relationship Id="rId14" Type="http://schemas.openxmlformats.org/officeDocument/2006/relationships/audio" Target="../media/media334.mp3"/><Relationship Id="rId30" Type="http://schemas.openxmlformats.org/officeDocument/2006/relationships/audio" Target="../media/media342.mp3"/><Relationship Id="rId35" Type="http://schemas.microsoft.com/office/2007/relationships/media" Target="../media/media345.mp3"/><Relationship Id="rId56" Type="http://schemas.openxmlformats.org/officeDocument/2006/relationships/audio" Target="../media/media355.mp3"/><Relationship Id="rId77" Type="http://schemas.openxmlformats.org/officeDocument/2006/relationships/image" Target="../media/image465.png"/><Relationship Id="rId100" Type="http://schemas.openxmlformats.org/officeDocument/2006/relationships/image" Target="../media/image488.png"/><Relationship Id="rId8" Type="http://schemas.openxmlformats.org/officeDocument/2006/relationships/audio" Target="../media/media331.mp3"/><Relationship Id="rId51" Type="http://schemas.microsoft.com/office/2007/relationships/media" Target="../media/media353.mp3"/><Relationship Id="rId72" Type="http://schemas.openxmlformats.org/officeDocument/2006/relationships/image" Target="../media/image460.png"/><Relationship Id="rId93" Type="http://schemas.openxmlformats.org/officeDocument/2006/relationships/image" Target="../media/image481.png"/><Relationship Id="rId98" Type="http://schemas.openxmlformats.org/officeDocument/2006/relationships/image" Target="../media/image486.png"/><Relationship Id="rId3" Type="http://schemas.microsoft.com/office/2007/relationships/media" Target="../media/media329.mp3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193.xml"/><Relationship Id="rId7" Type="http://schemas.openxmlformats.org/officeDocument/2006/relationships/slide" Target="slide1.xml"/><Relationship Id="rId12" Type="http://schemas.openxmlformats.org/officeDocument/2006/relationships/slide" Target="slide44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490.png"/><Relationship Id="rId4" Type="http://schemas.openxmlformats.org/officeDocument/2006/relationships/tags" Target="../tags/tag194.xml"/><Relationship Id="rId9" Type="http://schemas.openxmlformats.org/officeDocument/2006/relationships/image" Target="../media/image489.png"/></Relationships>
</file>

<file path=ppt/slides/_rels/slide44.xml.rels><?xml version="1.0" encoding="UTF-8" standalone="yes"?>
<Relationships xmlns="http://schemas.openxmlformats.org/package/2006/relationships"><Relationship Id="rId13" Type="http://schemas.microsoft.com/office/2007/relationships/media" Target="../media/media364.mp3"/><Relationship Id="rId18" Type="http://schemas.openxmlformats.org/officeDocument/2006/relationships/audio" Target="../media/media366.mp3"/><Relationship Id="rId26" Type="http://schemas.openxmlformats.org/officeDocument/2006/relationships/audio" Target="../media/media370.mp3"/><Relationship Id="rId39" Type="http://schemas.openxmlformats.org/officeDocument/2006/relationships/image" Target="../media/image489.png"/><Relationship Id="rId21" Type="http://schemas.microsoft.com/office/2007/relationships/media" Target="../media/media368.mp3"/><Relationship Id="rId34" Type="http://schemas.openxmlformats.org/officeDocument/2006/relationships/tags" Target="../tags/tag198.xml"/><Relationship Id="rId42" Type="http://schemas.openxmlformats.org/officeDocument/2006/relationships/image" Target="../media/image492.png"/><Relationship Id="rId47" Type="http://schemas.openxmlformats.org/officeDocument/2006/relationships/image" Target="../media/image497.png"/><Relationship Id="rId50" Type="http://schemas.openxmlformats.org/officeDocument/2006/relationships/image" Target="../media/image500.png"/><Relationship Id="rId55" Type="http://schemas.openxmlformats.org/officeDocument/2006/relationships/image" Target="../media/image505.png"/><Relationship Id="rId7" Type="http://schemas.microsoft.com/office/2007/relationships/media" Target="../media/media361.mp3"/><Relationship Id="rId2" Type="http://schemas.openxmlformats.org/officeDocument/2006/relationships/audio" Target="../media/media358.mp3"/><Relationship Id="rId16" Type="http://schemas.openxmlformats.org/officeDocument/2006/relationships/audio" Target="../media/media365.mp3"/><Relationship Id="rId29" Type="http://schemas.microsoft.com/office/2007/relationships/media" Target="../media/media372.mp3"/><Relationship Id="rId11" Type="http://schemas.microsoft.com/office/2007/relationships/media" Target="../media/media363.mp3"/><Relationship Id="rId24" Type="http://schemas.openxmlformats.org/officeDocument/2006/relationships/audio" Target="../media/media369.mp3"/><Relationship Id="rId32" Type="http://schemas.openxmlformats.org/officeDocument/2006/relationships/tags" Target="../tags/tag196.xml"/><Relationship Id="rId37" Type="http://schemas.openxmlformats.org/officeDocument/2006/relationships/slide" Target="slide1.xml"/><Relationship Id="rId40" Type="http://schemas.openxmlformats.org/officeDocument/2006/relationships/image" Target="../media/image34.png"/><Relationship Id="rId45" Type="http://schemas.openxmlformats.org/officeDocument/2006/relationships/image" Target="../media/image495.png"/><Relationship Id="rId53" Type="http://schemas.openxmlformats.org/officeDocument/2006/relationships/image" Target="../media/image503.png"/><Relationship Id="rId58" Type="http://schemas.openxmlformats.org/officeDocument/2006/relationships/image" Target="../media/image33.png"/><Relationship Id="rId5" Type="http://schemas.microsoft.com/office/2007/relationships/media" Target="../media/media360.mp3"/><Relationship Id="rId19" Type="http://schemas.microsoft.com/office/2007/relationships/media" Target="../media/media367.mp3"/><Relationship Id="rId4" Type="http://schemas.openxmlformats.org/officeDocument/2006/relationships/audio" Target="../media/media359.mp3"/><Relationship Id="rId9" Type="http://schemas.microsoft.com/office/2007/relationships/media" Target="../media/media362.mp3"/><Relationship Id="rId14" Type="http://schemas.openxmlformats.org/officeDocument/2006/relationships/audio" Target="../media/media364.mp3"/><Relationship Id="rId22" Type="http://schemas.openxmlformats.org/officeDocument/2006/relationships/audio" Target="../media/media368.mp3"/><Relationship Id="rId27" Type="http://schemas.microsoft.com/office/2007/relationships/media" Target="../media/media371.mp3"/><Relationship Id="rId30" Type="http://schemas.openxmlformats.org/officeDocument/2006/relationships/audio" Target="../media/media372.mp3"/><Relationship Id="rId35" Type="http://schemas.openxmlformats.org/officeDocument/2006/relationships/slideLayout" Target="../slideLayouts/slideLayout1.xml"/><Relationship Id="rId43" Type="http://schemas.openxmlformats.org/officeDocument/2006/relationships/image" Target="../media/image493.png"/><Relationship Id="rId48" Type="http://schemas.openxmlformats.org/officeDocument/2006/relationships/image" Target="../media/image498.png"/><Relationship Id="rId56" Type="http://schemas.openxmlformats.org/officeDocument/2006/relationships/slide" Target="slide43.xml"/><Relationship Id="rId8" Type="http://schemas.openxmlformats.org/officeDocument/2006/relationships/audio" Target="../media/media361.mp3"/><Relationship Id="rId51" Type="http://schemas.openxmlformats.org/officeDocument/2006/relationships/image" Target="../media/image501.png"/><Relationship Id="rId3" Type="http://schemas.microsoft.com/office/2007/relationships/media" Target="../media/media359.mp3"/><Relationship Id="rId12" Type="http://schemas.openxmlformats.org/officeDocument/2006/relationships/audio" Target="../media/media363.mp3"/><Relationship Id="rId17" Type="http://schemas.microsoft.com/office/2007/relationships/media" Target="../media/media366.mp3"/><Relationship Id="rId25" Type="http://schemas.microsoft.com/office/2007/relationships/media" Target="../media/media370.mp3"/><Relationship Id="rId33" Type="http://schemas.openxmlformats.org/officeDocument/2006/relationships/tags" Target="../tags/tag197.xml"/><Relationship Id="rId38" Type="http://schemas.openxmlformats.org/officeDocument/2006/relationships/image" Target="../media/image29.png"/><Relationship Id="rId46" Type="http://schemas.openxmlformats.org/officeDocument/2006/relationships/image" Target="../media/image496.png"/><Relationship Id="rId20" Type="http://schemas.openxmlformats.org/officeDocument/2006/relationships/audio" Target="../media/media367.mp3"/><Relationship Id="rId41" Type="http://schemas.openxmlformats.org/officeDocument/2006/relationships/image" Target="../media/image491.png"/><Relationship Id="rId54" Type="http://schemas.openxmlformats.org/officeDocument/2006/relationships/image" Target="../media/image504.png"/><Relationship Id="rId1" Type="http://schemas.microsoft.com/office/2007/relationships/media" Target="../media/media358.mp3"/><Relationship Id="rId6" Type="http://schemas.openxmlformats.org/officeDocument/2006/relationships/audio" Target="../media/media360.mp3"/><Relationship Id="rId15" Type="http://schemas.microsoft.com/office/2007/relationships/media" Target="../media/media365.mp3"/><Relationship Id="rId23" Type="http://schemas.microsoft.com/office/2007/relationships/media" Target="../media/media369.mp3"/><Relationship Id="rId28" Type="http://schemas.openxmlformats.org/officeDocument/2006/relationships/audio" Target="../media/media371.mp3"/><Relationship Id="rId36" Type="http://schemas.openxmlformats.org/officeDocument/2006/relationships/image" Target="../media/image28.png"/><Relationship Id="rId49" Type="http://schemas.openxmlformats.org/officeDocument/2006/relationships/image" Target="../media/image499.png"/><Relationship Id="rId57" Type="http://schemas.openxmlformats.org/officeDocument/2006/relationships/image" Target="../media/image32.png"/><Relationship Id="rId10" Type="http://schemas.openxmlformats.org/officeDocument/2006/relationships/audio" Target="../media/media362.mp3"/><Relationship Id="rId31" Type="http://schemas.openxmlformats.org/officeDocument/2006/relationships/tags" Target="../tags/tag195.xml"/><Relationship Id="rId44" Type="http://schemas.openxmlformats.org/officeDocument/2006/relationships/image" Target="../media/image494.png"/><Relationship Id="rId52" Type="http://schemas.openxmlformats.org/officeDocument/2006/relationships/image" Target="../media/image502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201.xml"/><Relationship Id="rId7" Type="http://schemas.openxmlformats.org/officeDocument/2006/relationships/slide" Target="slide1.xml"/><Relationship Id="rId12" Type="http://schemas.openxmlformats.org/officeDocument/2006/relationships/slide" Target="slide46.xml"/><Relationship Id="rId2" Type="http://schemas.openxmlformats.org/officeDocument/2006/relationships/tags" Target="../tags/tag200.xml"/><Relationship Id="rId1" Type="http://schemas.openxmlformats.org/officeDocument/2006/relationships/tags" Target="../tags/tag199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07.png"/><Relationship Id="rId4" Type="http://schemas.openxmlformats.org/officeDocument/2006/relationships/tags" Target="../tags/tag202.xml"/><Relationship Id="rId9" Type="http://schemas.openxmlformats.org/officeDocument/2006/relationships/image" Target="../media/image506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media376.mp3"/><Relationship Id="rId13" Type="http://schemas.openxmlformats.org/officeDocument/2006/relationships/tags" Target="../tags/tag205.xml"/><Relationship Id="rId18" Type="http://schemas.openxmlformats.org/officeDocument/2006/relationships/image" Target="../media/image29.png"/><Relationship Id="rId26" Type="http://schemas.openxmlformats.org/officeDocument/2006/relationships/slide" Target="slide45.xml"/><Relationship Id="rId3" Type="http://schemas.microsoft.com/office/2007/relationships/media" Target="../media/media374.mp3"/><Relationship Id="rId21" Type="http://schemas.openxmlformats.org/officeDocument/2006/relationships/image" Target="../media/image508.png"/><Relationship Id="rId7" Type="http://schemas.microsoft.com/office/2007/relationships/media" Target="../media/media376.mp3"/><Relationship Id="rId12" Type="http://schemas.openxmlformats.org/officeDocument/2006/relationships/tags" Target="../tags/tag204.xml"/><Relationship Id="rId17" Type="http://schemas.openxmlformats.org/officeDocument/2006/relationships/slide" Target="slide1.xml"/><Relationship Id="rId25" Type="http://schemas.openxmlformats.org/officeDocument/2006/relationships/image" Target="../media/image512.png"/><Relationship Id="rId2" Type="http://schemas.openxmlformats.org/officeDocument/2006/relationships/audio" Target="../media/media373.mp3"/><Relationship Id="rId16" Type="http://schemas.openxmlformats.org/officeDocument/2006/relationships/image" Target="../media/image28.png"/><Relationship Id="rId20" Type="http://schemas.openxmlformats.org/officeDocument/2006/relationships/image" Target="../media/image34.png"/><Relationship Id="rId1" Type="http://schemas.microsoft.com/office/2007/relationships/media" Target="../media/media373.mp3"/><Relationship Id="rId6" Type="http://schemas.openxmlformats.org/officeDocument/2006/relationships/audio" Target="../media/media375.mp3"/><Relationship Id="rId11" Type="http://schemas.openxmlformats.org/officeDocument/2006/relationships/tags" Target="../tags/tag203.xml"/><Relationship Id="rId24" Type="http://schemas.openxmlformats.org/officeDocument/2006/relationships/image" Target="../media/image511.png"/><Relationship Id="rId5" Type="http://schemas.microsoft.com/office/2007/relationships/media" Target="../media/media375.mp3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510.png"/><Relationship Id="rId28" Type="http://schemas.openxmlformats.org/officeDocument/2006/relationships/image" Target="../media/image33.png"/><Relationship Id="rId10" Type="http://schemas.openxmlformats.org/officeDocument/2006/relationships/audio" Target="../media/media377.mp3"/><Relationship Id="rId19" Type="http://schemas.openxmlformats.org/officeDocument/2006/relationships/image" Target="../media/image506.png"/><Relationship Id="rId4" Type="http://schemas.openxmlformats.org/officeDocument/2006/relationships/audio" Target="../media/media374.mp3"/><Relationship Id="rId9" Type="http://schemas.microsoft.com/office/2007/relationships/media" Target="../media/media377.mp3"/><Relationship Id="rId14" Type="http://schemas.openxmlformats.org/officeDocument/2006/relationships/tags" Target="../tags/tag206.xml"/><Relationship Id="rId22" Type="http://schemas.openxmlformats.org/officeDocument/2006/relationships/image" Target="../media/image509.png"/><Relationship Id="rId27" Type="http://schemas.openxmlformats.org/officeDocument/2006/relationships/image" Target="../media/image32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209.xml"/><Relationship Id="rId7" Type="http://schemas.openxmlformats.org/officeDocument/2006/relationships/slide" Target="slide1.xml"/><Relationship Id="rId12" Type="http://schemas.openxmlformats.org/officeDocument/2006/relationships/slide" Target="slide48.xml"/><Relationship Id="rId2" Type="http://schemas.openxmlformats.org/officeDocument/2006/relationships/tags" Target="../tags/tag208.xml"/><Relationship Id="rId1" Type="http://schemas.openxmlformats.org/officeDocument/2006/relationships/tags" Target="../tags/tag207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14.png"/><Relationship Id="rId4" Type="http://schemas.openxmlformats.org/officeDocument/2006/relationships/tags" Target="../tags/tag210.xml"/><Relationship Id="rId9" Type="http://schemas.openxmlformats.org/officeDocument/2006/relationships/image" Target="../media/image51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49.xml"/><Relationship Id="rId3" Type="http://schemas.openxmlformats.org/officeDocument/2006/relationships/tags" Target="../tags/tag213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212.xml"/><Relationship Id="rId1" Type="http://schemas.openxmlformats.org/officeDocument/2006/relationships/tags" Target="../tags/tag211.xml"/><Relationship Id="rId6" Type="http://schemas.openxmlformats.org/officeDocument/2006/relationships/image" Target="../media/image28.png"/><Relationship Id="rId11" Type="http://schemas.openxmlformats.org/officeDocument/2006/relationships/slide" Target="slide47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15.png"/><Relationship Id="rId4" Type="http://schemas.openxmlformats.org/officeDocument/2006/relationships/tags" Target="../tags/tag214.xml"/><Relationship Id="rId9" Type="http://schemas.openxmlformats.org/officeDocument/2006/relationships/image" Target="../media/image513.png"/><Relationship Id="rId14" Type="http://schemas.openxmlformats.org/officeDocument/2006/relationships/image" Target="../media/image33.png"/></Relationships>
</file>

<file path=ppt/slides/_rels/slide49.xml.rels><?xml version="1.0" encoding="UTF-8" standalone="yes"?>
<Relationships xmlns="http://schemas.openxmlformats.org/package/2006/relationships"><Relationship Id="rId26" Type="http://schemas.openxmlformats.org/officeDocument/2006/relationships/audio" Target="../media/media390.mp3"/><Relationship Id="rId21" Type="http://schemas.microsoft.com/office/2007/relationships/media" Target="../media/media388.mp3"/><Relationship Id="rId42" Type="http://schemas.openxmlformats.org/officeDocument/2006/relationships/audio" Target="../media/media398.mp3"/><Relationship Id="rId47" Type="http://schemas.microsoft.com/office/2007/relationships/media" Target="../media/media401.mp3"/><Relationship Id="rId63" Type="http://schemas.openxmlformats.org/officeDocument/2006/relationships/tags" Target="../tags/tag217.xml"/><Relationship Id="rId68" Type="http://schemas.openxmlformats.org/officeDocument/2006/relationships/image" Target="../media/image29.png"/><Relationship Id="rId84" Type="http://schemas.openxmlformats.org/officeDocument/2006/relationships/image" Target="../media/image529.png"/><Relationship Id="rId89" Type="http://schemas.openxmlformats.org/officeDocument/2006/relationships/image" Target="../media/image534.png"/><Relationship Id="rId16" Type="http://schemas.openxmlformats.org/officeDocument/2006/relationships/audio" Target="../media/media385.mp3"/><Relationship Id="rId11" Type="http://schemas.microsoft.com/office/2007/relationships/media" Target="../media/media383.mp3"/><Relationship Id="rId32" Type="http://schemas.openxmlformats.org/officeDocument/2006/relationships/audio" Target="../media/media393.mp3"/><Relationship Id="rId37" Type="http://schemas.microsoft.com/office/2007/relationships/media" Target="../media/media396.mp3"/><Relationship Id="rId53" Type="http://schemas.microsoft.com/office/2007/relationships/media" Target="../media/media404.mp3"/><Relationship Id="rId58" Type="http://schemas.openxmlformats.org/officeDocument/2006/relationships/audio" Target="../media/media406.mp3"/><Relationship Id="rId74" Type="http://schemas.openxmlformats.org/officeDocument/2006/relationships/image" Target="../media/image519.png"/><Relationship Id="rId79" Type="http://schemas.openxmlformats.org/officeDocument/2006/relationships/image" Target="../media/image524.png"/><Relationship Id="rId102" Type="http://schemas.openxmlformats.org/officeDocument/2006/relationships/image" Target="../media/image32.png"/><Relationship Id="rId5" Type="http://schemas.microsoft.com/office/2007/relationships/media" Target="../media/media380.mp3"/><Relationship Id="rId90" Type="http://schemas.openxmlformats.org/officeDocument/2006/relationships/image" Target="../media/image535.png"/><Relationship Id="rId95" Type="http://schemas.openxmlformats.org/officeDocument/2006/relationships/image" Target="../media/image540.png"/><Relationship Id="rId22" Type="http://schemas.openxmlformats.org/officeDocument/2006/relationships/audio" Target="../media/media388.mp3"/><Relationship Id="rId27" Type="http://schemas.microsoft.com/office/2007/relationships/media" Target="../media/media391.mp3"/><Relationship Id="rId43" Type="http://schemas.microsoft.com/office/2007/relationships/media" Target="../media/media399.mp3"/><Relationship Id="rId48" Type="http://schemas.openxmlformats.org/officeDocument/2006/relationships/audio" Target="../media/media401.mp3"/><Relationship Id="rId64" Type="http://schemas.openxmlformats.org/officeDocument/2006/relationships/tags" Target="../tags/tag218.xml"/><Relationship Id="rId69" Type="http://schemas.openxmlformats.org/officeDocument/2006/relationships/image" Target="../media/image513.png"/><Relationship Id="rId80" Type="http://schemas.openxmlformats.org/officeDocument/2006/relationships/image" Target="../media/image525.png"/><Relationship Id="rId85" Type="http://schemas.openxmlformats.org/officeDocument/2006/relationships/image" Target="../media/image530.png"/><Relationship Id="rId12" Type="http://schemas.openxmlformats.org/officeDocument/2006/relationships/audio" Target="../media/media383.mp3"/><Relationship Id="rId17" Type="http://schemas.microsoft.com/office/2007/relationships/media" Target="../media/media386.mp3"/><Relationship Id="rId25" Type="http://schemas.microsoft.com/office/2007/relationships/media" Target="../media/media390.mp3"/><Relationship Id="rId33" Type="http://schemas.microsoft.com/office/2007/relationships/media" Target="../media/media394.mp3"/><Relationship Id="rId38" Type="http://schemas.openxmlformats.org/officeDocument/2006/relationships/audio" Target="../media/media396.mp3"/><Relationship Id="rId46" Type="http://schemas.openxmlformats.org/officeDocument/2006/relationships/audio" Target="../media/media400.mp3"/><Relationship Id="rId59" Type="http://schemas.microsoft.com/office/2007/relationships/media" Target="../media/media407.mp3"/><Relationship Id="rId67" Type="http://schemas.openxmlformats.org/officeDocument/2006/relationships/slide" Target="slide1.xml"/><Relationship Id="rId103" Type="http://schemas.openxmlformats.org/officeDocument/2006/relationships/slide" Target="slide50.xml"/><Relationship Id="rId20" Type="http://schemas.openxmlformats.org/officeDocument/2006/relationships/audio" Target="../media/media387.mp3"/><Relationship Id="rId41" Type="http://schemas.microsoft.com/office/2007/relationships/media" Target="../media/media398.mp3"/><Relationship Id="rId54" Type="http://schemas.openxmlformats.org/officeDocument/2006/relationships/audio" Target="../media/media404.mp3"/><Relationship Id="rId62" Type="http://schemas.openxmlformats.org/officeDocument/2006/relationships/tags" Target="../tags/tag216.xml"/><Relationship Id="rId70" Type="http://schemas.openxmlformats.org/officeDocument/2006/relationships/image" Target="../media/image34.png"/><Relationship Id="rId75" Type="http://schemas.openxmlformats.org/officeDocument/2006/relationships/image" Target="../media/image520.png"/><Relationship Id="rId83" Type="http://schemas.openxmlformats.org/officeDocument/2006/relationships/image" Target="../media/image528.png"/><Relationship Id="rId88" Type="http://schemas.openxmlformats.org/officeDocument/2006/relationships/image" Target="../media/image533.png"/><Relationship Id="rId91" Type="http://schemas.openxmlformats.org/officeDocument/2006/relationships/image" Target="../media/image536.png"/><Relationship Id="rId96" Type="http://schemas.openxmlformats.org/officeDocument/2006/relationships/image" Target="../media/image541.png"/><Relationship Id="rId1" Type="http://schemas.microsoft.com/office/2007/relationships/media" Target="../media/media378.mp3"/><Relationship Id="rId6" Type="http://schemas.openxmlformats.org/officeDocument/2006/relationships/audio" Target="../media/media380.mp3"/><Relationship Id="rId15" Type="http://schemas.microsoft.com/office/2007/relationships/media" Target="../media/media385.mp3"/><Relationship Id="rId23" Type="http://schemas.microsoft.com/office/2007/relationships/media" Target="../media/media389.mp3"/><Relationship Id="rId28" Type="http://schemas.openxmlformats.org/officeDocument/2006/relationships/audio" Target="../media/media391.mp3"/><Relationship Id="rId36" Type="http://schemas.openxmlformats.org/officeDocument/2006/relationships/audio" Target="../media/media395.mp3"/><Relationship Id="rId49" Type="http://schemas.microsoft.com/office/2007/relationships/media" Target="../media/media402.mp3"/><Relationship Id="rId57" Type="http://schemas.microsoft.com/office/2007/relationships/media" Target="../media/media406.mp3"/><Relationship Id="rId10" Type="http://schemas.openxmlformats.org/officeDocument/2006/relationships/audio" Target="../media/media382.mp3"/><Relationship Id="rId31" Type="http://schemas.microsoft.com/office/2007/relationships/media" Target="../media/media393.mp3"/><Relationship Id="rId44" Type="http://schemas.openxmlformats.org/officeDocument/2006/relationships/audio" Target="../media/media399.mp3"/><Relationship Id="rId52" Type="http://schemas.openxmlformats.org/officeDocument/2006/relationships/audio" Target="../media/media403.mp3"/><Relationship Id="rId60" Type="http://schemas.openxmlformats.org/officeDocument/2006/relationships/audio" Target="../media/media407.mp3"/><Relationship Id="rId65" Type="http://schemas.openxmlformats.org/officeDocument/2006/relationships/slideLayout" Target="../slideLayouts/slideLayout1.xml"/><Relationship Id="rId73" Type="http://schemas.openxmlformats.org/officeDocument/2006/relationships/image" Target="../media/image518.png"/><Relationship Id="rId78" Type="http://schemas.openxmlformats.org/officeDocument/2006/relationships/image" Target="../media/image523.png"/><Relationship Id="rId81" Type="http://schemas.openxmlformats.org/officeDocument/2006/relationships/image" Target="../media/image526.png"/><Relationship Id="rId86" Type="http://schemas.openxmlformats.org/officeDocument/2006/relationships/image" Target="../media/image531.png"/><Relationship Id="rId94" Type="http://schemas.openxmlformats.org/officeDocument/2006/relationships/image" Target="../media/image539.png"/><Relationship Id="rId99" Type="http://schemas.openxmlformats.org/officeDocument/2006/relationships/image" Target="../media/image544.png"/><Relationship Id="rId101" Type="http://schemas.openxmlformats.org/officeDocument/2006/relationships/slide" Target="slide48.xml"/><Relationship Id="rId4" Type="http://schemas.openxmlformats.org/officeDocument/2006/relationships/audio" Target="../media/media379.mp3"/><Relationship Id="rId9" Type="http://schemas.microsoft.com/office/2007/relationships/media" Target="../media/media382.mp3"/><Relationship Id="rId13" Type="http://schemas.microsoft.com/office/2007/relationships/media" Target="../media/media384.mp3"/><Relationship Id="rId18" Type="http://schemas.openxmlformats.org/officeDocument/2006/relationships/audio" Target="../media/media386.mp3"/><Relationship Id="rId39" Type="http://schemas.microsoft.com/office/2007/relationships/media" Target="../media/media397.mp3"/><Relationship Id="rId34" Type="http://schemas.openxmlformats.org/officeDocument/2006/relationships/audio" Target="../media/media394.mp3"/><Relationship Id="rId50" Type="http://schemas.openxmlformats.org/officeDocument/2006/relationships/audio" Target="../media/media402.mp3"/><Relationship Id="rId55" Type="http://schemas.microsoft.com/office/2007/relationships/media" Target="../media/media405.mp3"/><Relationship Id="rId76" Type="http://schemas.openxmlformats.org/officeDocument/2006/relationships/image" Target="../media/image521.png"/><Relationship Id="rId97" Type="http://schemas.openxmlformats.org/officeDocument/2006/relationships/image" Target="../media/image542.png"/><Relationship Id="rId104" Type="http://schemas.openxmlformats.org/officeDocument/2006/relationships/image" Target="../media/image33.png"/><Relationship Id="rId7" Type="http://schemas.microsoft.com/office/2007/relationships/media" Target="../media/media381.mp3"/><Relationship Id="rId71" Type="http://schemas.openxmlformats.org/officeDocument/2006/relationships/image" Target="../media/image516.png"/><Relationship Id="rId92" Type="http://schemas.openxmlformats.org/officeDocument/2006/relationships/image" Target="../media/image537.png"/><Relationship Id="rId2" Type="http://schemas.openxmlformats.org/officeDocument/2006/relationships/audio" Target="../media/media378.mp3"/><Relationship Id="rId29" Type="http://schemas.microsoft.com/office/2007/relationships/media" Target="../media/media392.mp3"/><Relationship Id="rId24" Type="http://schemas.openxmlformats.org/officeDocument/2006/relationships/audio" Target="../media/media389.mp3"/><Relationship Id="rId40" Type="http://schemas.openxmlformats.org/officeDocument/2006/relationships/audio" Target="../media/media397.mp3"/><Relationship Id="rId45" Type="http://schemas.microsoft.com/office/2007/relationships/media" Target="../media/media400.mp3"/><Relationship Id="rId66" Type="http://schemas.openxmlformats.org/officeDocument/2006/relationships/image" Target="../media/image28.png"/><Relationship Id="rId87" Type="http://schemas.openxmlformats.org/officeDocument/2006/relationships/image" Target="../media/image532.png"/><Relationship Id="rId61" Type="http://schemas.openxmlformats.org/officeDocument/2006/relationships/tags" Target="../tags/tag215.xml"/><Relationship Id="rId82" Type="http://schemas.openxmlformats.org/officeDocument/2006/relationships/image" Target="../media/image527.png"/><Relationship Id="rId19" Type="http://schemas.microsoft.com/office/2007/relationships/media" Target="../media/media387.mp3"/><Relationship Id="rId14" Type="http://schemas.openxmlformats.org/officeDocument/2006/relationships/audio" Target="../media/media384.mp3"/><Relationship Id="rId30" Type="http://schemas.openxmlformats.org/officeDocument/2006/relationships/audio" Target="../media/media392.mp3"/><Relationship Id="rId35" Type="http://schemas.microsoft.com/office/2007/relationships/media" Target="../media/media395.mp3"/><Relationship Id="rId56" Type="http://schemas.openxmlformats.org/officeDocument/2006/relationships/audio" Target="../media/media405.mp3"/><Relationship Id="rId77" Type="http://schemas.openxmlformats.org/officeDocument/2006/relationships/image" Target="../media/image522.png"/><Relationship Id="rId100" Type="http://schemas.openxmlformats.org/officeDocument/2006/relationships/image" Target="../media/image545.png"/><Relationship Id="rId8" Type="http://schemas.openxmlformats.org/officeDocument/2006/relationships/audio" Target="../media/media381.mp3"/><Relationship Id="rId51" Type="http://schemas.microsoft.com/office/2007/relationships/media" Target="../media/media403.mp3"/><Relationship Id="rId72" Type="http://schemas.openxmlformats.org/officeDocument/2006/relationships/image" Target="../media/image517.png"/><Relationship Id="rId93" Type="http://schemas.openxmlformats.org/officeDocument/2006/relationships/image" Target="../media/image538.png"/><Relationship Id="rId98" Type="http://schemas.openxmlformats.org/officeDocument/2006/relationships/image" Target="../media/image543.png"/><Relationship Id="rId3" Type="http://schemas.microsoft.com/office/2007/relationships/media" Target="../media/media379.mp3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slide" Target="slide51.xml"/><Relationship Id="rId3" Type="http://schemas.openxmlformats.org/officeDocument/2006/relationships/tags" Target="../tags/tag221.xml"/><Relationship Id="rId7" Type="http://schemas.openxmlformats.org/officeDocument/2006/relationships/slide" Target="slide1.xml"/><Relationship Id="rId12" Type="http://schemas.openxmlformats.org/officeDocument/2006/relationships/image" Target="../media/image32.png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6" Type="http://schemas.openxmlformats.org/officeDocument/2006/relationships/image" Target="../media/image28.png"/><Relationship Id="rId11" Type="http://schemas.openxmlformats.org/officeDocument/2006/relationships/slide" Target="slide49.xml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46.png"/><Relationship Id="rId4" Type="http://schemas.openxmlformats.org/officeDocument/2006/relationships/tags" Target="../tags/tag222.xml"/><Relationship Id="rId9" Type="http://schemas.openxmlformats.org/officeDocument/2006/relationships/image" Target="../media/image513.png"/><Relationship Id="rId14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26" Type="http://schemas.openxmlformats.org/officeDocument/2006/relationships/audio" Target="../media/media420.mp3"/><Relationship Id="rId21" Type="http://schemas.microsoft.com/office/2007/relationships/media" Target="../media/media418.mp3"/><Relationship Id="rId42" Type="http://schemas.openxmlformats.org/officeDocument/2006/relationships/audio" Target="../media/media428.mp3"/><Relationship Id="rId47" Type="http://schemas.microsoft.com/office/2007/relationships/media" Target="../media/media431.mp3"/><Relationship Id="rId63" Type="http://schemas.openxmlformats.org/officeDocument/2006/relationships/tags" Target="../tags/tag225.xml"/><Relationship Id="rId68" Type="http://schemas.openxmlformats.org/officeDocument/2006/relationships/image" Target="../media/image29.png"/><Relationship Id="rId84" Type="http://schemas.openxmlformats.org/officeDocument/2006/relationships/image" Target="../media/image560.png"/><Relationship Id="rId89" Type="http://schemas.openxmlformats.org/officeDocument/2006/relationships/image" Target="../media/image565.png"/><Relationship Id="rId16" Type="http://schemas.openxmlformats.org/officeDocument/2006/relationships/audio" Target="../media/media415.mp3"/><Relationship Id="rId11" Type="http://schemas.microsoft.com/office/2007/relationships/media" Target="../media/media413.mp3"/><Relationship Id="rId32" Type="http://schemas.openxmlformats.org/officeDocument/2006/relationships/audio" Target="../media/media423.mp3"/><Relationship Id="rId37" Type="http://schemas.microsoft.com/office/2007/relationships/media" Target="../media/media426.mp3"/><Relationship Id="rId53" Type="http://schemas.microsoft.com/office/2007/relationships/media" Target="../media/media434.mp3"/><Relationship Id="rId58" Type="http://schemas.openxmlformats.org/officeDocument/2006/relationships/audio" Target="../media/media436.mp3"/><Relationship Id="rId74" Type="http://schemas.openxmlformats.org/officeDocument/2006/relationships/image" Target="../media/image550.png"/><Relationship Id="rId79" Type="http://schemas.openxmlformats.org/officeDocument/2006/relationships/image" Target="../media/image555.png"/><Relationship Id="rId102" Type="http://schemas.openxmlformats.org/officeDocument/2006/relationships/image" Target="../media/image32.png"/><Relationship Id="rId5" Type="http://schemas.microsoft.com/office/2007/relationships/media" Target="../media/media410.mp3"/><Relationship Id="rId90" Type="http://schemas.openxmlformats.org/officeDocument/2006/relationships/image" Target="../media/image566.png"/><Relationship Id="rId95" Type="http://schemas.openxmlformats.org/officeDocument/2006/relationships/image" Target="../media/image571.png"/><Relationship Id="rId22" Type="http://schemas.openxmlformats.org/officeDocument/2006/relationships/audio" Target="../media/media418.mp3"/><Relationship Id="rId27" Type="http://schemas.microsoft.com/office/2007/relationships/media" Target="../media/media421.mp3"/><Relationship Id="rId43" Type="http://schemas.microsoft.com/office/2007/relationships/media" Target="../media/media429.mp3"/><Relationship Id="rId48" Type="http://schemas.openxmlformats.org/officeDocument/2006/relationships/audio" Target="../media/media431.mp3"/><Relationship Id="rId64" Type="http://schemas.openxmlformats.org/officeDocument/2006/relationships/tags" Target="../tags/tag226.xml"/><Relationship Id="rId69" Type="http://schemas.openxmlformats.org/officeDocument/2006/relationships/image" Target="../media/image513.png"/><Relationship Id="rId80" Type="http://schemas.openxmlformats.org/officeDocument/2006/relationships/image" Target="../media/image556.png"/><Relationship Id="rId85" Type="http://schemas.openxmlformats.org/officeDocument/2006/relationships/image" Target="../media/image561.png"/><Relationship Id="rId12" Type="http://schemas.openxmlformats.org/officeDocument/2006/relationships/audio" Target="../media/media413.mp3"/><Relationship Id="rId17" Type="http://schemas.microsoft.com/office/2007/relationships/media" Target="../media/media416.mp3"/><Relationship Id="rId25" Type="http://schemas.microsoft.com/office/2007/relationships/media" Target="../media/media420.mp3"/><Relationship Id="rId33" Type="http://schemas.microsoft.com/office/2007/relationships/media" Target="../media/media424.mp3"/><Relationship Id="rId38" Type="http://schemas.openxmlformats.org/officeDocument/2006/relationships/audio" Target="../media/media426.mp3"/><Relationship Id="rId46" Type="http://schemas.openxmlformats.org/officeDocument/2006/relationships/audio" Target="../media/media430.mp3"/><Relationship Id="rId59" Type="http://schemas.microsoft.com/office/2007/relationships/media" Target="../media/media437.mp3"/><Relationship Id="rId67" Type="http://schemas.openxmlformats.org/officeDocument/2006/relationships/slide" Target="slide1.xml"/><Relationship Id="rId103" Type="http://schemas.openxmlformats.org/officeDocument/2006/relationships/image" Target="../media/image33.png"/><Relationship Id="rId20" Type="http://schemas.openxmlformats.org/officeDocument/2006/relationships/audio" Target="../media/media417.mp3"/><Relationship Id="rId41" Type="http://schemas.microsoft.com/office/2007/relationships/media" Target="../media/media428.mp3"/><Relationship Id="rId54" Type="http://schemas.openxmlformats.org/officeDocument/2006/relationships/audio" Target="../media/media434.mp3"/><Relationship Id="rId62" Type="http://schemas.openxmlformats.org/officeDocument/2006/relationships/tags" Target="../tags/tag224.xml"/><Relationship Id="rId70" Type="http://schemas.openxmlformats.org/officeDocument/2006/relationships/image" Target="../media/image34.png"/><Relationship Id="rId75" Type="http://schemas.openxmlformats.org/officeDocument/2006/relationships/image" Target="../media/image551.png"/><Relationship Id="rId83" Type="http://schemas.openxmlformats.org/officeDocument/2006/relationships/image" Target="../media/image559.png"/><Relationship Id="rId88" Type="http://schemas.openxmlformats.org/officeDocument/2006/relationships/image" Target="../media/image564.png"/><Relationship Id="rId91" Type="http://schemas.openxmlformats.org/officeDocument/2006/relationships/image" Target="../media/image567.png"/><Relationship Id="rId96" Type="http://schemas.openxmlformats.org/officeDocument/2006/relationships/image" Target="../media/image572.png"/><Relationship Id="rId1" Type="http://schemas.microsoft.com/office/2007/relationships/media" Target="../media/media408.mp3"/><Relationship Id="rId6" Type="http://schemas.openxmlformats.org/officeDocument/2006/relationships/audio" Target="../media/media410.mp3"/><Relationship Id="rId15" Type="http://schemas.microsoft.com/office/2007/relationships/media" Target="../media/media415.mp3"/><Relationship Id="rId23" Type="http://schemas.microsoft.com/office/2007/relationships/media" Target="../media/media419.mp3"/><Relationship Id="rId28" Type="http://schemas.openxmlformats.org/officeDocument/2006/relationships/audio" Target="../media/media421.mp3"/><Relationship Id="rId36" Type="http://schemas.openxmlformats.org/officeDocument/2006/relationships/audio" Target="../media/media425.mp3"/><Relationship Id="rId49" Type="http://schemas.microsoft.com/office/2007/relationships/media" Target="../media/media432.mp3"/><Relationship Id="rId57" Type="http://schemas.microsoft.com/office/2007/relationships/media" Target="../media/media436.mp3"/><Relationship Id="rId10" Type="http://schemas.openxmlformats.org/officeDocument/2006/relationships/audio" Target="../media/media412.mp3"/><Relationship Id="rId31" Type="http://schemas.microsoft.com/office/2007/relationships/media" Target="../media/media423.mp3"/><Relationship Id="rId44" Type="http://schemas.openxmlformats.org/officeDocument/2006/relationships/audio" Target="../media/media429.mp3"/><Relationship Id="rId52" Type="http://schemas.openxmlformats.org/officeDocument/2006/relationships/audio" Target="../media/media433.mp3"/><Relationship Id="rId60" Type="http://schemas.openxmlformats.org/officeDocument/2006/relationships/audio" Target="../media/media437.mp3"/><Relationship Id="rId65" Type="http://schemas.openxmlformats.org/officeDocument/2006/relationships/slideLayout" Target="../slideLayouts/slideLayout1.xml"/><Relationship Id="rId73" Type="http://schemas.openxmlformats.org/officeDocument/2006/relationships/image" Target="../media/image549.png"/><Relationship Id="rId78" Type="http://schemas.openxmlformats.org/officeDocument/2006/relationships/image" Target="../media/image554.png"/><Relationship Id="rId81" Type="http://schemas.openxmlformats.org/officeDocument/2006/relationships/image" Target="../media/image557.png"/><Relationship Id="rId86" Type="http://schemas.openxmlformats.org/officeDocument/2006/relationships/image" Target="../media/image562.png"/><Relationship Id="rId94" Type="http://schemas.openxmlformats.org/officeDocument/2006/relationships/image" Target="../media/image570.png"/><Relationship Id="rId99" Type="http://schemas.openxmlformats.org/officeDocument/2006/relationships/image" Target="../media/image575.png"/><Relationship Id="rId101" Type="http://schemas.openxmlformats.org/officeDocument/2006/relationships/slide" Target="slide50.xml"/><Relationship Id="rId4" Type="http://schemas.openxmlformats.org/officeDocument/2006/relationships/audio" Target="../media/media409.mp3"/><Relationship Id="rId9" Type="http://schemas.microsoft.com/office/2007/relationships/media" Target="../media/media412.mp3"/><Relationship Id="rId13" Type="http://schemas.microsoft.com/office/2007/relationships/media" Target="../media/media414.mp3"/><Relationship Id="rId18" Type="http://schemas.openxmlformats.org/officeDocument/2006/relationships/audio" Target="../media/media416.mp3"/><Relationship Id="rId39" Type="http://schemas.microsoft.com/office/2007/relationships/media" Target="../media/media427.mp3"/><Relationship Id="rId34" Type="http://schemas.openxmlformats.org/officeDocument/2006/relationships/audio" Target="../media/media424.mp3"/><Relationship Id="rId50" Type="http://schemas.openxmlformats.org/officeDocument/2006/relationships/audio" Target="../media/media432.mp3"/><Relationship Id="rId55" Type="http://schemas.microsoft.com/office/2007/relationships/media" Target="../media/media435.mp3"/><Relationship Id="rId76" Type="http://schemas.openxmlformats.org/officeDocument/2006/relationships/image" Target="../media/image552.png"/><Relationship Id="rId97" Type="http://schemas.openxmlformats.org/officeDocument/2006/relationships/image" Target="../media/image573.png"/><Relationship Id="rId7" Type="http://schemas.microsoft.com/office/2007/relationships/media" Target="../media/media411.mp3"/><Relationship Id="rId71" Type="http://schemas.openxmlformats.org/officeDocument/2006/relationships/image" Target="../media/image547.png"/><Relationship Id="rId92" Type="http://schemas.openxmlformats.org/officeDocument/2006/relationships/image" Target="../media/image568.png"/><Relationship Id="rId2" Type="http://schemas.openxmlformats.org/officeDocument/2006/relationships/audio" Target="../media/media408.mp3"/><Relationship Id="rId29" Type="http://schemas.microsoft.com/office/2007/relationships/media" Target="../media/media422.mp3"/><Relationship Id="rId24" Type="http://schemas.openxmlformats.org/officeDocument/2006/relationships/audio" Target="../media/media419.mp3"/><Relationship Id="rId40" Type="http://schemas.openxmlformats.org/officeDocument/2006/relationships/audio" Target="../media/media427.mp3"/><Relationship Id="rId45" Type="http://schemas.microsoft.com/office/2007/relationships/media" Target="../media/media430.mp3"/><Relationship Id="rId66" Type="http://schemas.openxmlformats.org/officeDocument/2006/relationships/image" Target="../media/image28.png"/><Relationship Id="rId87" Type="http://schemas.openxmlformats.org/officeDocument/2006/relationships/image" Target="../media/image563.png"/><Relationship Id="rId61" Type="http://schemas.openxmlformats.org/officeDocument/2006/relationships/tags" Target="../tags/tag223.xml"/><Relationship Id="rId82" Type="http://schemas.openxmlformats.org/officeDocument/2006/relationships/image" Target="../media/image558.png"/><Relationship Id="rId19" Type="http://schemas.microsoft.com/office/2007/relationships/media" Target="../media/media417.mp3"/><Relationship Id="rId14" Type="http://schemas.openxmlformats.org/officeDocument/2006/relationships/audio" Target="../media/media414.mp3"/><Relationship Id="rId30" Type="http://schemas.openxmlformats.org/officeDocument/2006/relationships/audio" Target="../media/media422.mp3"/><Relationship Id="rId35" Type="http://schemas.microsoft.com/office/2007/relationships/media" Target="../media/media425.mp3"/><Relationship Id="rId56" Type="http://schemas.openxmlformats.org/officeDocument/2006/relationships/audio" Target="../media/media435.mp3"/><Relationship Id="rId77" Type="http://schemas.openxmlformats.org/officeDocument/2006/relationships/image" Target="../media/image553.png"/><Relationship Id="rId100" Type="http://schemas.openxmlformats.org/officeDocument/2006/relationships/image" Target="../media/image576.png"/><Relationship Id="rId8" Type="http://schemas.openxmlformats.org/officeDocument/2006/relationships/audio" Target="../media/media411.mp3"/><Relationship Id="rId51" Type="http://schemas.microsoft.com/office/2007/relationships/media" Target="../media/media433.mp3"/><Relationship Id="rId72" Type="http://schemas.openxmlformats.org/officeDocument/2006/relationships/image" Target="../media/image548.png"/><Relationship Id="rId93" Type="http://schemas.openxmlformats.org/officeDocument/2006/relationships/image" Target="../media/image569.png"/><Relationship Id="rId98" Type="http://schemas.openxmlformats.org/officeDocument/2006/relationships/image" Target="../media/image574.png"/><Relationship Id="rId3" Type="http://schemas.microsoft.com/office/2007/relationships/media" Target="../media/media409.mp3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229.xml"/><Relationship Id="rId7" Type="http://schemas.openxmlformats.org/officeDocument/2006/relationships/slide" Target="slide1.xml"/><Relationship Id="rId12" Type="http://schemas.openxmlformats.org/officeDocument/2006/relationships/slide" Target="slide53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578.png"/><Relationship Id="rId4" Type="http://schemas.openxmlformats.org/officeDocument/2006/relationships/tags" Target="../tags/tag230.xml"/><Relationship Id="rId9" Type="http://schemas.openxmlformats.org/officeDocument/2006/relationships/image" Target="../media/image577.png"/></Relationships>
</file>

<file path=ppt/slides/_rels/slide53.xml.rels><?xml version="1.0" encoding="UTF-8" standalone="yes"?>
<Relationships xmlns="http://schemas.openxmlformats.org/package/2006/relationships"><Relationship Id="rId26" Type="http://schemas.openxmlformats.org/officeDocument/2006/relationships/audio" Target="../media/media450.mp3"/><Relationship Id="rId21" Type="http://schemas.microsoft.com/office/2007/relationships/media" Target="../media/media448.mp3"/><Relationship Id="rId42" Type="http://schemas.openxmlformats.org/officeDocument/2006/relationships/tags" Target="../tags/tag232.xml"/><Relationship Id="rId47" Type="http://schemas.openxmlformats.org/officeDocument/2006/relationships/slide" Target="slide1.xml"/><Relationship Id="rId63" Type="http://schemas.openxmlformats.org/officeDocument/2006/relationships/image" Target="../media/image591.png"/><Relationship Id="rId68" Type="http://schemas.openxmlformats.org/officeDocument/2006/relationships/image" Target="../media/image596.png"/><Relationship Id="rId2" Type="http://schemas.openxmlformats.org/officeDocument/2006/relationships/audio" Target="../media/media438.mp3"/><Relationship Id="rId16" Type="http://schemas.openxmlformats.org/officeDocument/2006/relationships/audio" Target="../media/media445.mp3"/><Relationship Id="rId29" Type="http://schemas.microsoft.com/office/2007/relationships/media" Target="../media/media452.mp3"/><Relationship Id="rId11" Type="http://schemas.microsoft.com/office/2007/relationships/media" Target="../media/media443.mp3"/><Relationship Id="rId24" Type="http://schemas.openxmlformats.org/officeDocument/2006/relationships/audio" Target="../media/media449.mp3"/><Relationship Id="rId32" Type="http://schemas.openxmlformats.org/officeDocument/2006/relationships/audio" Target="../media/media453.mp3"/><Relationship Id="rId37" Type="http://schemas.microsoft.com/office/2007/relationships/media" Target="../media/media456.mp3"/><Relationship Id="rId40" Type="http://schemas.openxmlformats.org/officeDocument/2006/relationships/audio" Target="../media/media457.mp3"/><Relationship Id="rId45" Type="http://schemas.openxmlformats.org/officeDocument/2006/relationships/slideLayout" Target="../slideLayouts/slideLayout1.xml"/><Relationship Id="rId53" Type="http://schemas.openxmlformats.org/officeDocument/2006/relationships/image" Target="../media/image581.png"/><Relationship Id="rId58" Type="http://schemas.openxmlformats.org/officeDocument/2006/relationships/image" Target="../media/image586.png"/><Relationship Id="rId66" Type="http://schemas.openxmlformats.org/officeDocument/2006/relationships/image" Target="../media/image594.png"/><Relationship Id="rId5" Type="http://schemas.microsoft.com/office/2007/relationships/media" Target="../media/media440.mp3"/><Relationship Id="rId61" Type="http://schemas.openxmlformats.org/officeDocument/2006/relationships/image" Target="../media/image589.png"/><Relationship Id="rId19" Type="http://schemas.microsoft.com/office/2007/relationships/media" Target="../media/media447.mp3"/><Relationship Id="rId14" Type="http://schemas.openxmlformats.org/officeDocument/2006/relationships/audio" Target="../media/media444.mp3"/><Relationship Id="rId22" Type="http://schemas.openxmlformats.org/officeDocument/2006/relationships/audio" Target="../media/media448.mp3"/><Relationship Id="rId27" Type="http://schemas.microsoft.com/office/2007/relationships/media" Target="../media/media451.mp3"/><Relationship Id="rId30" Type="http://schemas.openxmlformats.org/officeDocument/2006/relationships/audio" Target="../media/media452.mp3"/><Relationship Id="rId35" Type="http://schemas.microsoft.com/office/2007/relationships/media" Target="../media/media455.mp3"/><Relationship Id="rId43" Type="http://schemas.openxmlformats.org/officeDocument/2006/relationships/tags" Target="../tags/tag233.xml"/><Relationship Id="rId48" Type="http://schemas.openxmlformats.org/officeDocument/2006/relationships/image" Target="../media/image29.png"/><Relationship Id="rId56" Type="http://schemas.openxmlformats.org/officeDocument/2006/relationships/image" Target="../media/image584.png"/><Relationship Id="rId64" Type="http://schemas.openxmlformats.org/officeDocument/2006/relationships/image" Target="../media/image592.png"/><Relationship Id="rId69" Type="http://schemas.openxmlformats.org/officeDocument/2006/relationships/image" Target="../media/image597.png"/><Relationship Id="rId8" Type="http://schemas.openxmlformats.org/officeDocument/2006/relationships/audio" Target="../media/media441.mp3"/><Relationship Id="rId51" Type="http://schemas.openxmlformats.org/officeDocument/2006/relationships/image" Target="../media/image579.png"/><Relationship Id="rId72" Type="http://schemas.openxmlformats.org/officeDocument/2006/relationships/image" Target="../media/image32.png"/><Relationship Id="rId3" Type="http://schemas.microsoft.com/office/2007/relationships/media" Target="../media/media439.mp3"/><Relationship Id="rId12" Type="http://schemas.openxmlformats.org/officeDocument/2006/relationships/audio" Target="../media/media443.mp3"/><Relationship Id="rId17" Type="http://schemas.microsoft.com/office/2007/relationships/media" Target="../media/media446.mp3"/><Relationship Id="rId25" Type="http://schemas.microsoft.com/office/2007/relationships/media" Target="../media/media450.mp3"/><Relationship Id="rId33" Type="http://schemas.microsoft.com/office/2007/relationships/media" Target="../media/media454.mp3"/><Relationship Id="rId38" Type="http://schemas.openxmlformats.org/officeDocument/2006/relationships/audio" Target="../media/media456.mp3"/><Relationship Id="rId46" Type="http://schemas.openxmlformats.org/officeDocument/2006/relationships/image" Target="../media/image28.png"/><Relationship Id="rId59" Type="http://schemas.openxmlformats.org/officeDocument/2006/relationships/image" Target="../media/image587.png"/><Relationship Id="rId67" Type="http://schemas.openxmlformats.org/officeDocument/2006/relationships/image" Target="../media/image595.png"/><Relationship Id="rId20" Type="http://schemas.openxmlformats.org/officeDocument/2006/relationships/audio" Target="../media/media447.mp3"/><Relationship Id="rId41" Type="http://schemas.openxmlformats.org/officeDocument/2006/relationships/tags" Target="../tags/tag231.xml"/><Relationship Id="rId54" Type="http://schemas.openxmlformats.org/officeDocument/2006/relationships/image" Target="../media/image582.png"/><Relationship Id="rId62" Type="http://schemas.openxmlformats.org/officeDocument/2006/relationships/image" Target="../media/image590.png"/><Relationship Id="rId70" Type="http://schemas.openxmlformats.org/officeDocument/2006/relationships/image" Target="../media/image598.png"/><Relationship Id="rId1" Type="http://schemas.microsoft.com/office/2007/relationships/media" Target="../media/media438.mp3"/><Relationship Id="rId6" Type="http://schemas.openxmlformats.org/officeDocument/2006/relationships/audio" Target="../media/media440.mp3"/><Relationship Id="rId15" Type="http://schemas.microsoft.com/office/2007/relationships/media" Target="../media/media445.mp3"/><Relationship Id="rId23" Type="http://schemas.microsoft.com/office/2007/relationships/media" Target="../media/media449.mp3"/><Relationship Id="rId28" Type="http://schemas.openxmlformats.org/officeDocument/2006/relationships/audio" Target="../media/media451.mp3"/><Relationship Id="rId36" Type="http://schemas.openxmlformats.org/officeDocument/2006/relationships/audio" Target="../media/media455.mp3"/><Relationship Id="rId49" Type="http://schemas.openxmlformats.org/officeDocument/2006/relationships/image" Target="../media/image577.png"/><Relationship Id="rId57" Type="http://schemas.openxmlformats.org/officeDocument/2006/relationships/image" Target="../media/image585.png"/><Relationship Id="rId10" Type="http://schemas.openxmlformats.org/officeDocument/2006/relationships/audio" Target="../media/media442.mp3"/><Relationship Id="rId31" Type="http://schemas.microsoft.com/office/2007/relationships/media" Target="../media/media453.mp3"/><Relationship Id="rId44" Type="http://schemas.openxmlformats.org/officeDocument/2006/relationships/tags" Target="../tags/tag234.xml"/><Relationship Id="rId52" Type="http://schemas.openxmlformats.org/officeDocument/2006/relationships/image" Target="../media/image580.png"/><Relationship Id="rId60" Type="http://schemas.openxmlformats.org/officeDocument/2006/relationships/image" Target="../media/image588.png"/><Relationship Id="rId65" Type="http://schemas.openxmlformats.org/officeDocument/2006/relationships/image" Target="../media/image593.png"/><Relationship Id="rId73" Type="http://schemas.openxmlformats.org/officeDocument/2006/relationships/image" Target="../media/image33.png"/><Relationship Id="rId4" Type="http://schemas.openxmlformats.org/officeDocument/2006/relationships/audio" Target="../media/media439.mp3"/><Relationship Id="rId9" Type="http://schemas.microsoft.com/office/2007/relationships/media" Target="../media/media442.mp3"/><Relationship Id="rId13" Type="http://schemas.microsoft.com/office/2007/relationships/media" Target="../media/media444.mp3"/><Relationship Id="rId18" Type="http://schemas.openxmlformats.org/officeDocument/2006/relationships/audio" Target="../media/media446.mp3"/><Relationship Id="rId39" Type="http://schemas.microsoft.com/office/2007/relationships/media" Target="../media/media457.mp3"/><Relationship Id="rId34" Type="http://schemas.openxmlformats.org/officeDocument/2006/relationships/audio" Target="../media/media454.mp3"/><Relationship Id="rId50" Type="http://schemas.openxmlformats.org/officeDocument/2006/relationships/image" Target="../media/image34.png"/><Relationship Id="rId55" Type="http://schemas.openxmlformats.org/officeDocument/2006/relationships/image" Target="../media/image583.png"/><Relationship Id="rId7" Type="http://schemas.microsoft.com/office/2007/relationships/media" Target="../media/media441.mp3"/><Relationship Id="rId71" Type="http://schemas.openxmlformats.org/officeDocument/2006/relationships/slide" Target="slide5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237.xml"/><Relationship Id="rId7" Type="http://schemas.openxmlformats.org/officeDocument/2006/relationships/slide" Target="slide1.xml"/><Relationship Id="rId12" Type="http://schemas.openxmlformats.org/officeDocument/2006/relationships/slide" Target="slide55.xml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00.png"/><Relationship Id="rId4" Type="http://schemas.openxmlformats.org/officeDocument/2006/relationships/tags" Target="../tags/tag238.xml"/><Relationship Id="rId9" Type="http://schemas.openxmlformats.org/officeDocument/2006/relationships/image" Target="../media/image599.png"/></Relationships>
</file>

<file path=ppt/slides/_rels/slide55.xml.rels><?xml version="1.0" encoding="UTF-8" standalone="yes"?>
<Relationships xmlns="http://schemas.openxmlformats.org/package/2006/relationships"><Relationship Id="rId13" Type="http://schemas.microsoft.com/office/2007/relationships/media" Target="../media/media464.mp3"/><Relationship Id="rId18" Type="http://schemas.openxmlformats.org/officeDocument/2006/relationships/audio" Target="../media/media466.mp3"/><Relationship Id="rId26" Type="http://schemas.openxmlformats.org/officeDocument/2006/relationships/image" Target="../media/image28.png"/><Relationship Id="rId39" Type="http://schemas.openxmlformats.org/officeDocument/2006/relationships/image" Target="../media/image609.png"/><Relationship Id="rId21" Type="http://schemas.openxmlformats.org/officeDocument/2006/relationships/tags" Target="../tags/tag239.xml"/><Relationship Id="rId34" Type="http://schemas.openxmlformats.org/officeDocument/2006/relationships/image" Target="../media/image604.png"/><Relationship Id="rId42" Type="http://schemas.openxmlformats.org/officeDocument/2006/relationships/image" Target="../media/image32.png"/><Relationship Id="rId7" Type="http://schemas.microsoft.com/office/2007/relationships/media" Target="../media/media461.mp3"/><Relationship Id="rId2" Type="http://schemas.openxmlformats.org/officeDocument/2006/relationships/audio" Target="../media/media458.mp3"/><Relationship Id="rId16" Type="http://schemas.openxmlformats.org/officeDocument/2006/relationships/audio" Target="../media/media465.mp3"/><Relationship Id="rId20" Type="http://schemas.openxmlformats.org/officeDocument/2006/relationships/audio" Target="../media/media467.mp3"/><Relationship Id="rId29" Type="http://schemas.openxmlformats.org/officeDocument/2006/relationships/image" Target="../media/image599.png"/><Relationship Id="rId41" Type="http://schemas.openxmlformats.org/officeDocument/2006/relationships/slide" Target="slide54.xml"/><Relationship Id="rId1" Type="http://schemas.microsoft.com/office/2007/relationships/media" Target="../media/media458.mp3"/><Relationship Id="rId6" Type="http://schemas.openxmlformats.org/officeDocument/2006/relationships/audio" Target="../media/media460.mp3"/><Relationship Id="rId11" Type="http://schemas.microsoft.com/office/2007/relationships/media" Target="../media/media463.mp3"/><Relationship Id="rId24" Type="http://schemas.openxmlformats.org/officeDocument/2006/relationships/tags" Target="../tags/tag242.xml"/><Relationship Id="rId32" Type="http://schemas.openxmlformats.org/officeDocument/2006/relationships/image" Target="../media/image602.png"/><Relationship Id="rId37" Type="http://schemas.openxmlformats.org/officeDocument/2006/relationships/image" Target="../media/image607.png"/><Relationship Id="rId40" Type="http://schemas.openxmlformats.org/officeDocument/2006/relationships/image" Target="../media/image610.png"/><Relationship Id="rId5" Type="http://schemas.microsoft.com/office/2007/relationships/media" Target="../media/media460.mp3"/><Relationship Id="rId15" Type="http://schemas.microsoft.com/office/2007/relationships/media" Target="../media/media465.mp3"/><Relationship Id="rId23" Type="http://schemas.openxmlformats.org/officeDocument/2006/relationships/tags" Target="../tags/tag241.xml"/><Relationship Id="rId28" Type="http://schemas.openxmlformats.org/officeDocument/2006/relationships/image" Target="../media/image29.png"/><Relationship Id="rId36" Type="http://schemas.openxmlformats.org/officeDocument/2006/relationships/image" Target="../media/image606.png"/><Relationship Id="rId10" Type="http://schemas.openxmlformats.org/officeDocument/2006/relationships/audio" Target="../media/media462.mp3"/><Relationship Id="rId19" Type="http://schemas.microsoft.com/office/2007/relationships/media" Target="../media/media467.mp3"/><Relationship Id="rId31" Type="http://schemas.openxmlformats.org/officeDocument/2006/relationships/image" Target="../media/image601.png"/><Relationship Id="rId4" Type="http://schemas.openxmlformats.org/officeDocument/2006/relationships/audio" Target="../media/media459.mp3"/><Relationship Id="rId9" Type="http://schemas.microsoft.com/office/2007/relationships/media" Target="../media/media462.mp3"/><Relationship Id="rId14" Type="http://schemas.openxmlformats.org/officeDocument/2006/relationships/audio" Target="../media/media464.mp3"/><Relationship Id="rId22" Type="http://schemas.openxmlformats.org/officeDocument/2006/relationships/tags" Target="../tags/tag240.xml"/><Relationship Id="rId27" Type="http://schemas.openxmlformats.org/officeDocument/2006/relationships/slide" Target="slide1.xml"/><Relationship Id="rId30" Type="http://schemas.openxmlformats.org/officeDocument/2006/relationships/image" Target="../media/image34.png"/><Relationship Id="rId35" Type="http://schemas.openxmlformats.org/officeDocument/2006/relationships/image" Target="../media/image605.png"/><Relationship Id="rId43" Type="http://schemas.openxmlformats.org/officeDocument/2006/relationships/image" Target="../media/image33.png"/><Relationship Id="rId8" Type="http://schemas.openxmlformats.org/officeDocument/2006/relationships/audio" Target="../media/media461.mp3"/><Relationship Id="rId3" Type="http://schemas.microsoft.com/office/2007/relationships/media" Target="../media/media459.mp3"/><Relationship Id="rId12" Type="http://schemas.openxmlformats.org/officeDocument/2006/relationships/audio" Target="../media/media463.mp3"/><Relationship Id="rId17" Type="http://schemas.microsoft.com/office/2007/relationships/media" Target="../media/media466.mp3"/><Relationship Id="rId25" Type="http://schemas.openxmlformats.org/officeDocument/2006/relationships/slideLayout" Target="../slideLayouts/slideLayout1.xml"/><Relationship Id="rId33" Type="http://schemas.openxmlformats.org/officeDocument/2006/relationships/image" Target="../media/image603.png"/><Relationship Id="rId38" Type="http://schemas.openxmlformats.org/officeDocument/2006/relationships/image" Target="../media/image608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245.xml"/><Relationship Id="rId7" Type="http://schemas.openxmlformats.org/officeDocument/2006/relationships/slide" Target="slide1.xml"/><Relationship Id="rId12" Type="http://schemas.openxmlformats.org/officeDocument/2006/relationships/slide" Target="slide57.xml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12.png"/><Relationship Id="rId4" Type="http://schemas.openxmlformats.org/officeDocument/2006/relationships/tags" Target="../tags/tag246.xml"/><Relationship Id="rId9" Type="http://schemas.openxmlformats.org/officeDocument/2006/relationships/image" Target="../media/image611.png"/></Relationships>
</file>

<file path=ppt/slides/_rels/slide57.xml.rels><?xml version="1.0" encoding="UTF-8" standalone="yes"?>
<Relationships xmlns="http://schemas.openxmlformats.org/package/2006/relationships"><Relationship Id="rId13" Type="http://schemas.microsoft.com/office/2007/relationships/media" Target="../media/media474.mp3"/><Relationship Id="rId18" Type="http://schemas.openxmlformats.org/officeDocument/2006/relationships/audio" Target="../media/media476.mp3"/><Relationship Id="rId26" Type="http://schemas.openxmlformats.org/officeDocument/2006/relationships/image" Target="../media/image28.png"/><Relationship Id="rId39" Type="http://schemas.openxmlformats.org/officeDocument/2006/relationships/image" Target="../media/image621.png"/><Relationship Id="rId21" Type="http://schemas.openxmlformats.org/officeDocument/2006/relationships/tags" Target="../tags/tag247.xml"/><Relationship Id="rId34" Type="http://schemas.openxmlformats.org/officeDocument/2006/relationships/image" Target="../media/image616.png"/><Relationship Id="rId42" Type="http://schemas.openxmlformats.org/officeDocument/2006/relationships/image" Target="../media/image32.png"/><Relationship Id="rId7" Type="http://schemas.microsoft.com/office/2007/relationships/media" Target="../media/media471.mp3"/><Relationship Id="rId2" Type="http://schemas.openxmlformats.org/officeDocument/2006/relationships/audio" Target="../media/media468.mp3"/><Relationship Id="rId16" Type="http://schemas.openxmlformats.org/officeDocument/2006/relationships/audio" Target="../media/media475.mp3"/><Relationship Id="rId20" Type="http://schemas.openxmlformats.org/officeDocument/2006/relationships/audio" Target="../media/media477.mp3"/><Relationship Id="rId29" Type="http://schemas.openxmlformats.org/officeDocument/2006/relationships/image" Target="../media/image611.png"/><Relationship Id="rId41" Type="http://schemas.openxmlformats.org/officeDocument/2006/relationships/slide" Target="slide56.xml"/><Relationship Id="rId1" Type="http://schemas.microsoft.com/office/2007/relationships/media" Target="../media/media468.mp3"/><Relationship Id="rId6" Type="http://schemas.openxmlformats.org/officeDocument/2006/relationships/audio" Target="../media/media470.mp3"/><Relationship Id="rId11" Type="http://schemas.microsoft.com/office/2007/relationships/media" Target="../media/media473.mp3"/><Relationship Id="rId24" Type="http://schemas.openxmlformats.org/officeDocument/2006/relationships/tags" Target="../tags/tag250.xml"/><Relationship Id="rId32" Type="http://schemas.openxmlformats.org/officeDocument/2006/relationships/image" Target="../media/image614.png"/><Relationship Id="rId37" Type="http://schemas.openxmlformats.org/officeDocument/2006/relationships/image" Target="../media/image619.png"/><Relationship Id="rId40" Type="http://schemas.openxmlformats.org/officeDocument/2006/relationships/image" Target="../media/image622.png"/><Relationship Id="rId5" Type="http://schemas.microsoft.com/office/2007/relationships/media" Target="../media/media470.mp3"/><Relationship Id="rId15" Type="http://schemas.microsoft.com/office/2007/relationships/media" Target="../media/media475.mp3"/><Relationship Id="rId23" Type="http://schemas.openxmlformats.org/officeDocument/2006/relationships/tags" Target="../tags/tag249.xml"/><Relationship Id="rId28" Type="http://schemas.openxmlformats.org/officeDocument/2006/relationships/image" Target="../media/image29.png"/><Relationship Id="rId36" Type="http://schemas.openxmlformats.org/officeDocument/2006/relationships/image" Target="../media/image618.png"/><Relationship Id="rId10" Type="http://schemas.openxmlformats.org/officeDocument/2006/relationships/audio" Target="../media/media472.mp3"/><Relationship Id="rId19" Type="http://schemas.microsoft.com/office/2007/relationships/media" Target="../media/media477.mp3"/><Relationship Id="rId31" Type="http://schemas.openxmlformats.org/officeDocument/2006/relationships/image" Target="../media/image613.png"/><Relationship Id="rId4" Type="http://schemas.openxmlformats.org/officeDocument/2006/relationships/audio" Target="../media/media469.mp3"/><Relationship Id="rId9" Type="http://schemas.microsoft.com/office/2007/relationships/media" Target="../media/media472.mp3"/><Relationship Id="rId14" Type="http://schemas.openxmlformats.org/officeDocument/2006/relationships/audio" Target="../media/media474.mp3"/><Relationship Id="rId22" Type="http://schemas.openxmlformats.org/officeDocument/2006/relationships/tags" Target="../tags/tag248.xml"/><Relationship Id="rId27" Type="http://schemas.openxmlformats.org/officeDocument/2006/relationships/slide" Target="slide1.xml"/><Relationship Id="rId30" Type="http://schemas.openxmlformats.org/officeDocument/2006/relationships/image" Target="../media/image34.png"/><Relationship Id="rId35" Type="http://schemas.openxmlformats.org/officeDocument/2006/relationships/image" Target="../media/image617.png"/><Relationship Id="rId43" Type="http://schemas.openxmlformats.org/officeDocument/2006/relationships/image" Target="../media/image33.png"/><Relationship Id="rId8" Type="http://schemas.openxmlformats.org/officeDocument/2006/relationships/audio" Target="../media/media471.mp3"/><Relationship Id="rId3" Type="http://schemas.microsoft.com/office/2007/relationships/media" Target="../media/media469.mp3"/><Relationship Id="rId12" Type="http://schemas.openxmlformats.org/officeDocument/2006/relationships/audio" Target="../media/media473.mp3"/><Relationship Id="rId17" Type="http://schemas.microsoft.com/office/2007/relationships/media" Target="../media/media476.mp3"/><Relationship Id="rId25" Type="http://schemas.openxmlformats.org/officeDocument/2006/relationships/slideLayout" Target="../slideLayouts/slideLayout1.xml"/><Relationship Id="rId33" Type="http://schemas.openxmlformats.org/officeDocument/2006/relationships/image" Target="../media/image615.png"/><Relationship Id="rId38" Type="http://schemas.openxmlformats.org/officeDocument/2006/relationships/image" Target="../media/image62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3.png"/><Relationship Id="rId3" Type="http://schemas.openxmlformats.org/officeDocument/2006/relationships/tags" Target="../tags/tag253.xml"/><Relationship Id="rId7" Type="http://schemas.openxmlformats.org/officeDocument/2006/relationships/slide" Target="slide1.xml"/><Relationship Id="rId12" Type="http://schemas.openxmlformats.org/officeDocument/2006/relationships/slide" Target="slide59.xml"/><Relationship Id="rId2" Type="http://schemas.openxmlformats.org/officeDocument/2006/relationships/tags" Target="../tags/tag252.xml"/><Relationship Id="rId1" Type="http://schemas.openxmlformats.org/officeDocument/2006/relationships/tags" Target="../tags/tag251.xml"/><Relationship Id="rId6" Type="http://schemas.openxmlformats.org/officeDocument/2006/relationships/image" Target="../media/image28.png"/><Relationship Id="rId11" Type="http://schemas.openxmlformats.org/officeDocument/2006/relationships/image" Target="../media/image32.png"/><Relationship Id="rId5" Type="http://schemas.openxmlformats.org/officeDocument/2006/relationships/slideLayout" Target="../slideLayouts/slideLayout1.xml"/><Relationship Id="rId10" Type="http://schemas.openxmlformats.org/officeDocument/2006/relationships/image" Target="../media/image624.png"/><Relationship Id="rId4" Type="http://schemas.openxmlformats.org/officeDocument/2006/relationships/tags" Target="../tags/tag254.xml"/><Relationship Id="rId9" Type="http://schemas.openxmlformats.org/officeDocument/2006/relationships/image" Target="../media/image623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audio" Target="../media/media481.mp3"/><Relationship Id="rId13" Type="http://schemas.openxmlformats.org/officeDocument/2006/relationships/tags" Target="../tags/tag257.xml"/><Relationship Id="rId18" Type="http://schemas.openxmlformats.org/officeDocument/2006/relationships/image" Target="../media/image29.png"/><Relationship Id="rId26" Type="http://schemas.openxmlformats.org/officeDocument/2006/relationships/slide" Target="slide58.xml"/><Relationship Id="rId3" Type="http://schemas.microsoft.com/office/2007/relationships/media" Target="../media/media479.mp3"/><Relationship Id="rId21" Type="http://schemas.openxmlformats.org/officeDocument/2006/relationships/image" Target="../media/image625.png"/><Relationship Id="rId7" Type="http://schemas.microsoft.com/office/2007/relationships/media" Target="../media/media481.mp3"/><Relationship Id="rId12" Type="http://schemas.openxmlformats.org/officeDocument/2006/relationships/tags" Target="../tags/tag256.xml"/><Relationship Id="rId17" Type="http://schemas.openxmlformats.org/officeDocument/2006/relationships/slide" Target="slide1.xml"/><Relationship Id="rId25" Type="http://schemas.openxmlformats.org/officeDocument/2006/relationships/image" Target="../media/image629.png"/><Relationship Id="rId2" Type="http://schemas.openxmlformats.org/officeDocument/2006/relationships/audio" Target="../media/media478.mp3"/><Relationship Id="rId16" Type="http://schemas.openxmlformats.org/officeDocument/2006/relationships/image" Target="../media/image28.png"/><Relationship Id="rId20" Type="http://schemas.openxmlformats.org/officeDocument/2006/relationships/image" Target="../media/image34.png"/><Relationship Id="rId1" Type="http://schemas.microsoft.com/office/2007/relationships/media" Target="../media/media478.mp3"/><Relationship Id="rId6" Type="http://schemas.openxmlformats.org/officeDocument/2006/relationships/audio" Target="../media/media480.mp3"/><Relationship Id="rId11" Type="http://schemas.openxmlformats.org/officeDocument/2006/relationships/tags" Target="../tags/tag255.xml"/><Relationship Id="rId24" Type="http://schemas.openxmlformats.org/officeDocument/2006/relationships/image" Target="../media/image628.png"/><Relationship Id="rId5" Type="http://schemas.microsoft.com/office/2007/relationships/media" Target="../media/media480.mp3"/><Relationship Id="rId15" Type="http://schemas.openxmlformats.org/officeDocument/2006/relationships/slideLayout" Target="../slideLayouts/slideLayout1.xml"/><Relationship Id="rId23" Type="http://schemas.openxmlformats.org/officeDocument/2006/relationships/image" Target="../media/image627.png"/><Relationship Id="rId28" Type="http://schemas.openxmlformats.org/officeDocument/2006/relationships/image" Target="../media/image33.png"/><Relationship Id="rId10" Type="http://schemas.openxmlformats.org/officeDocument/2006/relationships/audio" Target="../media/media482.mp3"/><Relationship Id="rId19" Type="http://schemas.openxmlformats.org/officeDocument/2006/relationships/image" Target="../media/image623.png"/><Relationship Id="rId4" Type="http://schemas.openxmlformats.org/officeDocument/2006/relationships/audio" Target="../media/media479.mp3"/><Relationship Id="rId9" Type="http://schemas.microsoft.com/office/2007/relationships/media" Target="../media/media482.mp3"/><Relationship Id="rId14" Type="http://schemas.openxmlformats.org/officeDocument/2006/relationships/tags" Target="../tags/tag258.xml"/><Relationship Id="rId22" Type="http://schemas.openxmlformats.org/officeDocument/2006/relationships/image" Target="../media/image626.png"/><Relationship Id="rId27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anasayfa">
    <p:bg>
      <p:bgPr>
        <a:blipFill>
          <a:blip r:embed="rId2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/>
          </p:cNvPicPr>
          <p:nvPr>
            <p:custDataLst>
              <p:tags r:id="rId1"/>
            </p:custDataLst>
          </p:nvPr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0900"/>
            <a:ext cx="4064000" cy="825500"/>
          </a:xfrm>
          <a:prstGeom prst="rect">
            <a:avLst/>
          </a:prstGeom>
        </p:spPr>
      </p:pic>
      <p:pic>
        <p:nvPicPr>
          <p:cNvPr id="5" name="Resim 4">
            <a:hlinkClick r:id="rId30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46400"/>
            <a:ext cx="4064000" cy="863600"/>
          </a:xfrm>
          <a:prstGeom prst="rect">
            <a:avLst/>
          </a:prstGeom>
        </p:spPr>
      </p:pic>
      <p:pic>
        <p:nvPicPr>
          <p:cNvPr id="6" name="Resim 5">
            <a:hlinkClick r:id="rId3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0"/>
            <a:ext cx="4064000" cy="952500"/>
          </a:xfrm>
          <a:prstGeom prst="rect">
            <a:avLst/>
          </a:prstGeom>
        </p:spPr>
      </p:pic>
      <p:pic>
        <p:nvPicPr>
          <p:cNvPr id="7" name="Resim 6">
            <a:hlinkClick r:id="rId34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62500"/>
            <a:ext cx="4064000" cy="914400"/>
          </a:xfrm>
          <a:prstGeom prst="rect">
            <a:avLst/>
          </a:prstGeom>
        </p:spPr>
      </p:pic>
      <p:pic>
        <p:nvPicPr>
          <p:cNvPr id="8" name="Resim 7">
            <a:hlinkClick r:id="rId36" action="ppaction://hlinksldjump"/>
          </p:cNvPr>
          <p:cNvPicPr>
            <a:picLocks/>
          </p:cNvPicPr>
          <p:nvPr>
            <p:custDataLst>
              <p:tags r:id="rId5"/>
            </p:custDataLst>
          </p:nvPr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76900"/>
            <a:ext cx="4064000" cy="914400"/>
          </a:xfrm>
          <a:prstGeom prst="rect">
            <a:avLst/>
          </a:prstGeom>
        </p:spPr>
      </p:pic>
      <p:pic>
        <p:nvPicPr>
          <p:cNvPr id="9" name="Resim 8"/>
          <p:cNvPicPr>
            <a:picLocks/>
          </p:cNvPicPr>
          <p:nvPr>
            <p:custDataLst>
              <p:tags r:id="rId6"/>
            </p:custDataLst>
          </p:nvPr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2120900"/>
            <a:ext cx="4064000" cy="850900"/>
          </a:xfrm>
          <a:prstGeom prst="rect">
            <a:avLst/>
          </a:prstGeom>
        </p:spPr>
      </p:pic>
      <p:pic>
        <p:nvPicPr>
          <p:cNvPr id="10" name="Resim 9">
            <a:hlinkClick r:id="rId39" action="ppaction://hlinksldjump"/>
          </p:cNvPr>
          <p:cNvPicPr>
            <a:picLocks/>
          </p:cNvPicPr>
          <p:nvPr>
            <p:custDataLst>
              <p:tags r:id="rId7"/>
            </p:custDataLst>
          </p:nvPr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2971800"/>
            <a:ext cx="4064000" cy="914400"/>
          </a:xfrm>
          <a:prstGeom prst="rect">
            <a:avLst/>
          </a:prstGeom>
        </p:spPr>
      </p:pic>
      <p:pic>
        <p:nvPicPr>
          <p:cNvPr id="11" name="Resim 10">
            <a:hlinkClick r:id="rId41" action="ppaction://hlinksldjump"/>
          </p:cNvPr>
          <p:cNvPicPr>
            <a:picLocks/>
          </p:cNvPicPr>
          <p:nvPr>
            <p:custDataLst>
              <p:tags r:id="rId8"/>
            </p:custDataLst>
          </p:nvPr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3886200"/>
            <a:ext cx="4064000" cy="965200"/>
          </a:xfrm>
          <a:prstGeom prst="rect">
            <a:avLst/>
          </a:prstGeom>
        </p:spPr>
      </p:pic>
      <p:pic>
        <p:nvPicPr>
          <p:cNvPr id="12" name="Resim 11">
            <a:hlinkClick r:id="rId43" action="ppaction://hlinksldjump"/>
          </p:cNvPr>
          <p:cNvPicPr>
            <a:picLocks/>
          </p:cNvPicPr>
          <p:nvPr>
            <p:custDataLst>
              <p:tags r:id="rId9"/>
            </p:custDataLst>
          </p:nvPr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4851400"/>
            <a:ext cx="4064000" cy="939800"/>
          </a:xfrm>
          <a:prstGeom prst="rect">
            <a:avLst/>
          </a:prstGeom>
        </p:spPr>
      </p:pic>
      <p:pic>
        <p:nvPicPr>
          <p:cNvPr id="13" name="Resim 12">
            <a:hlinkClick r:id="rId45" action="ppaction://hlinksldjump"/>
          </p:cNvPr>
          <p:cNvPicPr>
            <a:picLocks/>
          </p:cNvPicPr>
          <p:nvPr>
            <p:custDataLst>
              <p:tags r:id="rId10"/>
            </p:custDataLst>
          </p:nvPr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5791200"/>
            <a:ext cx="4064000" cy="977900"/>
          </a:xfrm>
          <a:prstGeom prst="rect">
            <a:avLst/>
          </a:prstGeom>
        </p:spPr>
      </p:pic>
      <p:pic>
        <p:nvPicPr>
          <p:cNvPr id="14" name="Resim 13">
            <a:hlinkClick r:id="rId47" action="ppaction://hlinksldjump"/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6769100"/>
            <a:ext cx="4064000" cy="901700"/>
          </a:xfrm>
          <a:prstGeom prst="rect">
            <a:avLst/>
          </a:prstGeom>
        </p:spPr>
      </p:pic>
      <p:pic>
        <p:nvPicPr>
          <p:cNvPr id="15" name="Resim 14">
            <a:hlinkClick r:id="rId49" action="ppaction://hlinksldjump"/>
          </p:cNvPr>
          <p:cNvPicPr>
            <a:picLocks/>
          </p:cNvPicPr>
          <p:nvPr>
            <p:custDataLst>
              <p:tags r:id="rId12"/>
            </p:custDataLst>
          </p:nvPr>
        </p:nvPicPr>
        <p:blipFill>
          <a:blip r:embed="rId5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7670800"/>
            <a:ext cx="4064000" cy="1041400"/>
          </a:xfrm>
          <a:prstGeom prst="rect">
            <a:avLst/>
          </a:prstGeom>
        </p:spPr>
      </p:pic>
      <p:pic>
        <p:nvPicPr>
          <p:cNvPr id="16" name="Resim 15">
            <a:hlinkClick r:id="rId51" action="ppaction://hlinksldjump"/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5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0" y="8712200"/>
            <a:ext cx="4064000" cy="1003300"/>
          </a:xfrm>
          <a:prstGeom prst="rect">
            <a:avLst/>
          </a:prstGeom>
        </p:spPr>
      </p:pic>
      <p:pic>
        <p:nvPicPr>
          <p:cNvPr id="17" name="Resim 16"/>
          <p:cNvPicPr>
            <a:picLocks/>
          </p:cNvPicPr>
          <p:nvPr>
            <p:custDataLst>
              <p:tags r:id="rId14"/>
            </p:custDataLst>
          </p:nvPr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120900"/>
            <a:ext cx="4064000" cy="850900"/>
          </a:xfrm>
          <a:prstGeom prst="rect">
            <a:avLst/>
          </a:prstGeom>
        </p:spPr>
      </p:pic>
      <p:pic>
        <p:nvPicPr>
          <p:cNvPr id="18" name="Resim 17">
            <a:hlinkClick r:id="rId54" action="ppaction://hlinksldjump"/>
          </p:cNvPr>
          <p:cNvPicPr>
            <a:picLocks/>
          </p:cNvPicPr>
          <p:nvPr>
            <p:custDataLst>
              <p:tags r:id="rId15"/>
            </p:custDataLst>
          </p:nvPr>
        </p:nvPicPr>
        <p:blipFill>
          <a:blip r:embed="rId5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971800"/>
            <a:ext cx="4064000" cy="889000"/>
          </a:xfrm>
          <a:prstGeom prst="rect">
            <a:avLst/>
          </a:prstGeom>
        </p:spPr>
      </p:pic>
      <p:pic>
        <p:nvPicPr>
          <p:cNvPr id="19" name="Resim 18">
            <a:hlinkClick r:id="rId56" action="ppaction://hlinksldjump"/>
          </p:cNvPr>
          <p:cNvPicPr>
            <a:picLocks/>
          </p:cNvPicPr>
          <p:nvPr>
            <p:custDataLst>
              <p:tags r:id="rId16"/>
            </p:custDataLst>
          </p:nvPr>
        </p:nvPicPr>
        <p:blipFill>
          <a:blip r:embed="rId5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860800"/>
            <a:ext cx="4064000" cy="939800"/>
          </a:xfrm>
          <a:prstGeom prst="rect">
            <a:avLst/>
          </a:prstGeom>
        </p:spPr>
      </p:pic>
      <p:pic>
        <p:nvPicPr>
          <p:cNvPr id="20" name="Resim 19">
            <a:hlinkClick r:id="rId58" action="ppaction://hlinksldjump"/>
          </p:cNvPr>
          <p:cNvPicPr>
            <a:picLocks/>
          </p:cNvPicPr>
          <p:nvPr>
            <p:custDataLst>
              <p:tags r:id="rId17"/>
            </p:custDataLst>
          </p:nvPr>
        </p:nvPicPr>
        <p:blipFill>
          <a:blip r:embed="rId5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4800600"/>
            <a:ext cx="4064000" cy="990600"/>
          </a:xfrm>
          <a:prstGeom prst="rect">
            <a:avLst/>
          </a:prstGeom>
        </p:spPr>
      </p:pic>
      <p:pic>
        <p:nvPicPr>
          <p:cNvPr id="21" name="Resim 20">
            <a:hlinkClick r:id="rId60" action="ppaction://hlinksldjump"/>
          </p:cNvPr>
          <p:cNvPicPr>
            <a:picLocks/>
          </p:cNvPicPr>
          <p:nvPr>
            <p:custDataLst>
              <p:tags r:id="rId18"/>
            </p:custDataLst>
          </p:nvPr>
        </p:nvPicPr>
        <p:blipFill>
          <a:blip r:embed="rId6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791200"/>
            <a:ext cx="4064000" cy="838200"/>
          </a:xfrm>
          <a:prstGeom prst="rect">
            <a:avLst/>
          </a:prstGeom>
        </p:spPr>
      </p:pic>
      <p:pic>
        <p:nvPicPr>
          <p:cNvPr id="22" name="Resim 21">
            <a:hlinkClick r:id="rId62" action="ppaction://hlinksldjump"/>
          </p:cNvPr>
          <p:cNvPicPr>
            <a:picLocks/>
          </p:cNvPicPr>
          <p:nvPr>
            <p:custDataLst>
              <p:tags r:id="rId19"/>
            </p:custDataLst>
          </p:nvPr>
        </p:nvPicPr>
        <p:blipFill>
          <a:blip r:embed="rId6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6629400"/>
            <a:ext cx="4064000" cy="1003300"/>
          </a:xfrm>
          <a:prstGeom prst="rect">
            <a:avLst/>
          </a:prstGeom>
        </p:spPr>
      </p:pic>
      <p:pic>
        <p:nvPicPr>
          <p:cNvPr id="23" name="Resim 22"/>
          <p:cNvPicPr>
            <a:picLocks/>
          </p:cNvPicPr>
          <p:nvPr>
            <p:custDataLst>
              <p:tags r:id="rId20"/>
            </p:custDataLst>
          </p:nvPr>
        </p:nvPicPr>
        <p:blipFill>
          <a:blip r:embed="rId6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2120900"/>
            <a:ext cx="3937000" cy="850900"/>
          </a:xfrm>
          <a:prstGeom prst="rect">
            <a:avLst/>
          </a:prstGeom>
        </p:spPr>
      </p:pic>
      <p:pic>
        <p:nvPicPr>
          <p:cNvPr id="24" name="Resim 23">
            <a:hlinkClick r:id="" action="ppaction://noaction"/>
          </p:cNvPr>
          <p:cNvPicPr>
            <a:picLocks/>
          </p:cNvPicPr>
          <p:nvPr>
            <p:custDataLst>
              <p:tags r:id="rId21"/>
            </p:custDataLst>
          </p:nvPr>
        </p:nvPicPr>
        <p:blipFill>
          <a:blip r:embed="rId6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2971800"/>
            <a:ext cx="3937000" cy="838200"/>
          </a:xfrm>
          <a:prstGeom prst="rect">
            <a:avLst/>
          </a:prstGeom>
        </p:spPr>
      </p:pic>
      <p:pic>
        <p:nvPicPr>
          <p:cNvPr id="25" name="Resim 24">
            <a:hlinkClick r:id="" action="ppaction://noaction"/>
          </p:cNvPr>
          <p:cNvPicPr>
            <a:picLocks/>
          </p:cNvPicPr>
          <p:nvPr>
            <p:custDataLst>
              <p:tags r:id="rId22"/>
            </p:custDataLst>
          </p:nvPr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3810000"/>
            <a:ext cx="3937000" cy="838200"/>
          </a:xfrm>
          <a:prstGeom prst="rect">
            <a:avLst/>
          </a:prstGeom>
        </p:spPr>
      </p:pic>
      <p:pic>
        <p:nvPicPr>
          <p:cNvPr id="26" name="Resim 25">
            <a:hlinkClick r:id="" action="ppaction://noaction"/>
          </p:cNvPr>
          <p:cNvPicPr>
            <a:picLocks/>
          </p:cNvPicPr>
          <p:nvPr>
            <p:custDataLst>
              <p:tags r:id="rId23"/>
            </p:custDataLst>
          </p:nvPr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4648200"/>
            <a:ext cx="3937000" cy="838200"/>
          </a:xfrm>
          <a:prstGeom prst="rect">
            <a:avLst/>
          </a:prstGeom>
        </p:spPr>
      </p:pic>
      <p:pic>
        <p:nvPicPr>
          <p:cNvPr id="27" name="Resim 26">
            <a:hlinkClick r:id="" action="ppaction://noaction"/>
          </p:cNvPr>
          <p:cNvPicPr>
            <a:picLocks/>
          </p:cNvPicPr>
          <p:nvPr>
            <p:custDataLst>
              <p:tags r:id="rId24"/>
            </p:custDataLst>
          </p:nvPr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5486400"/>
            <a:ext cx="3937000" cy="838200"/>
          </a:xfrm>
          <a:prstGeom prst="rect">
            <a:avLst/>
          </a:prstGeom>
        </p:spPr>
      </p:pic>
      <p:pic>
        <p:nvPicPr>
          <p:cNvPr id="28" name="Resim 27">
            <a:hlinkClick r:id="" action="ppaction://noaction"/>
          </p:cNvPr>
          <p:cNvPicPr>
            <a:picLocks/>
          </p:cNvPicPr>
          <p:nvPr>
            <p:custDataLst>
              <p:tags r:id="rId25"/>
            </p:custDataLst>
          </p:nvPr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6324600"/>
            <a:ext cx="3937000" cy="838200"/>
          </a:xfrm>
          <a:prstGeom prst="rect">
            <a:avLst/>
          </a:prstGeom>
        </p:spPr>
      </p:pic>
      <p:pic>
        <p:nvPicPr>
          <p:cNvPr id="29" name="Resim 28">
            <a:hlinkClick r:id="" action="ppaction://noaction"/>
          </p:cNvPr>
          <p:cNvPicPr>
            <a:picLocks/>
          </p:cNvPicPr>
          <p:nvPr>
            <p:custDataLst>
              <p:tags r:id="rId26"/>
            </p:custDataLst>
          </p:nvPr>
        </p:nvPicPr>
        <p:blipFill>
          <a:blip r:embed="rId7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0" y="7162800"/>
            <a:ext cx="3810000" cy="838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084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1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626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1-2">
    <p:bg>
      <p:bgPr>
        <a:blipFill>
          <a:blip r:embed="rId6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5" action="ppaction://hlinksldjump"/>
          </p:cNvPr>
          <p:cNvPicPr>
            <a:picLocks/>
          </p:cNvPicPr>
          <p:nvPr/>
        </p:nvPicPr>
        <p:blipFill>
          <a:blip r:embed="rId6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5" action="ppaction://hlinksldjump"/>
          </p:cNvPr>
          <p:cNvPicPr>
            <a:picLocks/>
          </p:cNvPicPr>
          <p:nvPr/>
        </p:nvPicPr>
        <p:blipFill>
          <a:blip r:embed="rId6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1.1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9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1.1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0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1.1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1.1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1.1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1.1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1.1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1.1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1.1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1.1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1.1.1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1.1.1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1.1.1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1.1.1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1.1.1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1.1.1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1.1.1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1.1.1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1.1.1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1.1.1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1.1.1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1.1.1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1.1.1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1.1.1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00" y="7727950"/>
            <a:ext cx="1905000" cy="1905000"/>
          </a:xfrm>
          <a:prstGeom prst="rect">
            <a:avLst/>
          </a:prstGeom>
        </p:spPr>
      </p:pic>
      <p:pic>
        <p:nvPicPr>
          <p:cNvPr id="55" name="1.1.1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109855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7727950"/>
            <a:ext cx="1905000" cy="1905000"/>
          </a:xfrm>
          <a:prstGeom prst="rect">
            <a:avLst/>
          </a:prstGeom>
        </p:spPr>
      </p:pic>
      <p:pic>
        <p:nvPicPr>
          <p:cNvPr id="57" name="1.1.1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90805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7727950"/>
            <a:ext cx="1905000" cy="1905000"/>
          </a:xfrm>
          <a:prstGeom prst="rect">
            <a:avLst/>
          </a:prstGeom>
        </p:spPr>
      </p:pic>
      <p:pic>
        <p:nvPicPr>
          <p:cNvPr id="59" name="1.1.1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71755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0" y="7727950"/>
            <a:ext cx="1905000" cy="1905000"/>
          </a:xfrm>
          <a:prstGeom prst="rect">
            <a:avLst/>
          </a:prstGeom>
        </p:spPr>
      </p:pic>
      <p:pic>
        <p:nvPicPr>
          <p:cNvPr id="61" name="1.1.1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52705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7727950"/>
            <a:ext cx="1905000" cy="1905000"/>
          </a:xfrm>
          <a:prstGeom prst="rect">
            <a:avLst/>
          </a:prstGeom>
        </p:spPr>
      </p:pic>
      <p:pic>
        <p:nvPicPr>
          <p:cNvPr id="63" name="1.1.1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3365500" y="7727950"/>
            <a:ext cx="1905000" cy="1905000"/>
          </a:xfrm>
          <a:prstGeom prst="rect">
            <a:avLst/>
          </a:prstGeom>
        </p:spPr>
      </p:pic>
      <p:pic>
        <p:nvPicPr>
          <p:cNvPr id="64" name="Resim 63">
            <a:hlinkClick r:id="rId98" action="ppaction://hlinksldjump"/>
          </p:cNvPr>
          <p:cNvPicPr>
            <a:picLocks/>
          </p:cNvPicPr>
          <p:nvPr>
            <p:custDataLst>
              <p:tags r:id="rId59"/>
            </p:custDataLst>
          </p:nvPr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5" name="Resim 64">
            <a:hlinkClick r:id="rId98" action="ppaction://hlinksldjump"/>
          </p:cNvPr>
          <p:cNvPicPr>
            <a:picLocks/>
          </p:cNvPicPr>
          <p:nvPr>
            <p:custDataLst>
              <p:tags r:id="rId60"/>
            </p:custDataLst>
          </p:nvPr>
        </p:nvPicPr>
        <p:blipFill>
          <a:blip r:embed="rId9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6" name="Resim 65">
            <a:hlinkClick r:id="rId65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65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55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3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0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5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8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4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43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41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46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48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59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436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122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384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149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567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227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154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1280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1515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1201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1332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1489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1358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1410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1306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1384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1097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2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093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2-2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994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2-3">
    <p:bg>
      <p:bgPr>
        <a:blipFill>
          <a:blip r:embed="rId3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39" action="ppaction://hlinksldjump"/>
          </p:cNvPr>
          <p:cNvPicPr>
            <a:picLocks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39" action="ppaction://hlinksldjump"/>
          </p:cNvPr>
          <p:cNvPicPr>
            <a:picLocks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1.1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2"/>
          <a:stretch>
            <a:fillRect/>
          </a:stretch>
        </p:blipFill>
        <p:spPr>
          <a:xfrm>
            <a:off x="11620500" y="2819400"/>
            <a:ext cx="3492500" cy="1498600"/>
          </a:xfrm>
          <a:prstGeom prst="rect">
            <a:avLst/>
          </a:prstGeom>
        </p:spPr>
      </p:pic>
      <p:pic>
        <p:nvPicPr>
          <p:cNvPr id="7" name="1.1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8128000" y="2819400"/>
            <a:ext cx="3492500" cy="1498600"/>
          </a:xfrm>
          <a:prstGeom prst="rect">
            <a:avLst/>
          </a:prstGeom>
        </p:spPr>
      </p:pic>
      <p:pic>
        <p:nvPicPr>
          <p:cNvPr id="8" name="1.1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4"/>
          <a:stretch>
            <a:fillRect/>
          </a:stretch>
        </p:blipFill>
        <p:spPr>
          <a:xfrm>
            <a:off x="4635500" y="2819400"/>
            <a:ext cx="3492500" cy="1498600"/>
          </a:xfrm>
          <a:prstGeom prst="rect">
            <a:avLst/>
          </a:prstGeom>
        </p:spPr>
      </p:pic>
      <p:pic>
        <p:nvPicPr>
          <p:cNvPr id="9" name="1.1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1143000" y="2819400"/>
            <a:ext cx="3492500" cy="1498600"/>
          </a:xfrm>
          <a:prstGeom prst="rect">
            <a:avLst/>
          </a:prstGeom>
        </p:spPr>
      </p:pic>
      <p:pic>
        <p:nvPicPr>
          <p:cNvPr id="10" name="1.1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6"/>
          <a:stretch>
            <a:fillRect/>
          </a:stretch>
        </p:blipFill>
        <p:spPr>
          <a:xfrm>
            <a:off x="11582400" y="4318000"/>
            <a:ext cx="3479800" cy="1498600"/>
          </a:xfrm>
          <a:prstGeom prst="rect">
            <a:avLst/>
          </a:prstGeom>
        </p:spPr>
      </p:pic>
      <p:pic>
        <p:nvPicPr>
          <p:cNvPr id="11" name="1.1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7"/>
          <a:stretch>
            <a:fillRect/>
          </a:stretch>
        </p:blipFill>
        <p:spPr>
          <a:xfrm>
            <a:off x="8128000" y="4318000"/>
            <a:ext cx="3492500" cy="1498600"/>
          </a:xfrm>
          <a:prstGeom prst="rect">
            <a:avLst/>
          </a:prstGeom>
        </p:spPr>
      </p:pic>
      <p:pic>
        <p:nvPicPr>
          <p:cNvPr id="12" name="1.1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8"/>
          <a:stretch>
            <a:fillRect/>
          </a:stretch>
        </p:blipFill>
        <p:spPr>
          <a:xfrm>
            <a:off x="4635500" y="4318000"/>
            <a:ext cx="3492500" cy="1498600"/>
          </a:xfrm>
          <a:prstGeom prst="rect">
            <a:avLst/>
          </a:prstGeom>
        </p:spPr>
      </p:pic>
      <p:pic>
        <p:nvPicPr>
          <p:cNvPr id="13" name="1.1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9"/>
          <a:stretch>
            <a:fillRect/>
          </a:stretch>
        </p:blipFill>
        <p:spPr>
          <a:xfrm>
            <a:off x="1143000" y="4318000"/>
            <a:ext cx="3492500" cy="1498600"/>
          </a:xfrm>
          <a:prstGeom prst="rect">
            <a:avLst/>
          </a:prstGeom>
        </p:spPr>
      </p:pic>
      <p:pic>
        <p:nvPicPr>
          <p:cNvPr id="14" name="1.1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11582400" y="5816600"/>
            <a:ext cx="3479800" cy="1498600"/>
          </a:xfrm>
          <a:prstGeom prst="rect">
            <a:avLst/>
          </a:prstGeom>
        </p:spPr>
      </p:pic>
      <p:pic>
        <p:nvPicPr>
          <p:cNvPr id="15" name="1.1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8128000" y="5816600"/>
            <a:ext cx="3492500" cy="1498600"/>
          </a:xfrm>
          <a:prstGeom prst="rect">
            <a:avLst/>
          </a:prstGeom>
        </p:spPr>
      </p:pic>
      <p:pic>
        <p:nvPicPr>
          <p:cNvPr id="16" name="1.1.1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4635500" y="5816600"/>
            <a:ext cx="3492500" cy="1498600"/>
          </a:xfrm>
          <a:prstGeom prst="rect">
            <a:avLst/>
          </a:prstGeom>
        </p:spPr>
      </p:pic>
      <p:pic>
        <p:nvPicPr>
          <p:cNvPr id="17" name="1.1.1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1143000" y="5816600"/>
            <a:ext cx="3492500" cy="1498600"/>
          </a:xfrm>
          <a:prstGeom prst="rect">
            <a:avLst/>
          </a:prstGeom>
        </p:spPr>
      </p:pic>
      <p:pic>
        <p:nvPicPr>
          <p:cNvPr id="18" name="1.1.1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4"/>
          <a:stretch>
            <a:fillRect/>
          </a:stretch>
        </p:blipFill>
        <p:spPr>
          <a:xfrm>
            <a:off x="11620500" y="7315200"/>
            <a:ext cx="3492500" cy="1498600"/>
          </a:xfrm>
          <a:prstGeom prst="rect">
            <a:avLst/>
          </a:prstGeom>
        </p:spPr>
      </p:pic>
      <p:pic>
        <p:nvPicPr>
          <p:cNvPr id="19" name="1.1.1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5"/>
          <a:stretch>
            <a:fillRect/>
          </a:stretch>
        </p:blipFill>
        <p:spPr>
          <a:xfrm>
            <a:off x="8128000" y="7315200"/>
            <a:ext cx="3492500" cy="1498600"/>
          </a:xfrm>
          <a:prstGeom prst="rect">
            <a:avLst/>
          </a:prstGeom>
        </p:spPr>
      </p:pic>
      <p:pic>
        <p:nvPicPr>
          <p:cNvPr id="20" name="1.1.1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4635500" y="7315200"/>
            <a:ext cx="3492500" cy="1498600"/>
          </a:xfrm>
          <a:prstGeom prst="rect">
            <a:avLst/>
          </a:prstGeom>
        </p:spPr>
      </p:pic>
      <p:pic>
        <p:nvPicPr>
          <p:cNvPr id="21" name="1.1.1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57"/>
          <a:stretch>
            <a:fillRect/>
          </a:stretch>
        </p:blipFill>
        <p:spPr>
          <a:xfrm>
            <a:off x="1143000" y="7315200"/>
            <a:ext cx="3492500" cy="1498600"/>
          </a:xfrm>
          <a:prstGeom prst="rect">
            <a:avLst/>
          </a:prstGeom>
        </p:spPr>
      </p:pic>
      <p:pic>
        <p:nvPicPr>
          <p:cNvPr id="22" name="Resim 21">
            <a:hlinkClick r:id="rId58" action="ppaction://hlinksldjump"/>
          </p:cNvPr>
          <p:cNvPicPr>
            <a:picLocks/>
          </p:cNvPicPr>
          <p:nvPr>
            <p:custDataLst>
              <p:tags r:id="rId33"/>
            </p:custDataLst>
          </p:nvPr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23" name="Resim 22">
            <a:hlinkClick r:id="rId58" action="ppaction://hlinksldjump"/>
          </p:cNvPr>
          <p:cNvPicPr>
            <a:picLocks/>
          </p:cNvPicPr>
          <p:nvPr>
            <p:custDataLst>
              <p:tags r:id="rId34"/>
            </p:custDataLst>
          </p:nvPr>
        </p:nvPicPr>
        <p:blipFill>
          <a:blip r:embed="rId5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24" name="Resim 23">
            <a:hlinkClick r:id="rId60" action="ppaction://hlinksldjump"/>
          </p:cNvPr>
          <p:cNvPicPr>
            <a:picLocks/>
          </p:cNvPicPr>
          <p:nvPr>
            <p:custDataLst>
              <p:tags r:id="rId35"/>
            </p:custDataLst>
          </p:nvPr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25" name="Resim 24">
            <a:hlinkClick r:id="rId60" action="ppaction://hlinksldjump"/>
          </p:cNvPr>
          <p:cNvPicPr>
            <a:picLocks/>
          </p:cNvPicPr>
          <p:nvPr>
            <p:custDataLst>
              <p:tags r:id="rId36"/>
            </p:custDataLst>
          </p:nvPr>
        </p:nvPicPr>
        <p:blipFill>
          <a:blip r:embed="rId6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349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7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5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3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149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4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41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46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4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59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4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122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384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0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14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2-4">
    <p:bg>
      <p:bgPr>
        <a:blipFill>
          <a:blip r:embed="rId3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31" action="ppaction://hlinksldjump"/>
          </p:cNvPr>
          <p:cNvPicPr>
            <a:picLocks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31" action="ppaction://hlinksldjump"/>
          </p:cNvPr>
          <p:cNvPicPr>
            <a:picLocks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1.1.1-1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11620500" y="3568700"/>
            <a:ext cx="3492500" cy="1498600"/>
          </a:xfrm>
          <a:prstGeom prst="rect">
            <a:avLst/>
          </a:prstGeom>
        </p:spPr>
      </p:pic>
      <p:pic>
        <p:nvPicPr>
          <p:cNvPr id="7" name="1.1.1-18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8128000" y="3568700"/>
            <a:ext cx="3492500" cy="1498600"/>
          </a:xfrm>
          <a:prstGeom prst="rect">
            <a:avLst/>
          </a:prstGeom>
        </p:spPr>
      </p:pic>
      <p:pic>
        <p:nvPicPr>
          <p:cNvPr id="8" name="1.1.1-19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6"/>
          <a:stretch>
            <a:fillRect/>
          </a:stretch>
        </p:blipFill>
        <p:spPr>
          <a:xfrm>
            <a:off x="4635500" y="3568700"/>
            <a:ext cx="3492500" cy="1498600"/>
          </a:xfrm>
          <a:prstGeom prst="rect">
            <a:avLst/>
          </a:prstGeom>
        </p:spPr>
      </p:pic>
      <p:pic>
        <p:nvPicPr>
          <p:cNvPr id="9" name="1.1.1-20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1143000" y="3568700"/>
            <a:ext cx="3492500" cy="1498600"/>
          </a:xfrm>
          <a:prstGeom prst="rect">
            <a:avLst/>
          </a:prstGeom>
        </p:spPr>
      </p:pic>
      <p:pic>
        <p:nvPicPr>
          <p:cNvPr id="10" name="1.1.1-21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11620500" y="5067300"/>
            <a:ext cx="3492500" cy="1498600"/>
          </a:xfrm>
          <a:prstGeom prst="rect">
            <a:avLst/>
          </a:prstGeom>
        </p:spPr>
      </p:pic>
      <p:pic>
        <p:nvPicPr>
          <p:cNvPr id="11" name="1.1.1-22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8128000" y="5067300"/>
            <a:ext cx="3492500" cy="1498600"/>
          </a:xfrm>
          <a:prstGeom prst="rect">
            <a:avLst/>
          </a:prstGeom>
        </p:spPr>
      </p:pic>
      <p:pic>
        <p:nvPicPr>
          <p:cNvPr id="12" name="1.1.1-23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4635500" y="5067300"/>
            <a:ext cx="3492500" cy="1498600"/>
          </a:xfrm>
          <a:prstGeom prst="rect">
            <a:avLst/>
          </a:prstGeom>
        </p:spPr>
      </p:pic>
      <p:pic>
        <p:nvPicPr>
          <p:cNvPr id="13" name="1.1.1-24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1"/>
          <a:stretch>
            <a:fillRect/>
          </a:stretch>
        </p:blipFill>
        <p:spPr>
          <a:xfrm>
            <a:off x="1143000" y="5067300"/>
            <a:ext cx="3492500" cy="1498600"/>
          </a:xfrm>
          <a:prstGeom prst="rect">
            <a:avLst/>
          </a:prstGeom>
        </p:spPr>
      </p:pic>
      <p:pic>
        <p:nvPicPr>
          <p:cNvPr id="14" name="1.1.1-25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42"/>
          <a:stretch>
            <a:fillRect/>
          </a:stretch>
        </p:blipFill>
        <p:spPr>
          <a:xfrm>
            <a:off x="11620500" y="6565900"/>
            <a:ext cx="3492500" cy="1498600"/>
          </a:xfrm>
          <a:prstGeom prst="rect">
            <a:avLst/>
          </a:prstGeom>
        </p:spPr>
      </p:pic>
      <p:pic>
        <p:nvPicPr>
          <p:cNvPr id="15" name="1.1.1-26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8128000" y="6565900"/>
            <a:ext cx="3492500" cy="1498600"/>
          </a:xfrm>
          <a:prstGeom prst="rect">
            <a:avLst/>
          </a:prstGeom>
        </p:spPr>
      </p:pic>
      <p:pic>
        <p:nvPicPr>
          <p:cNvPr id="16" name="1.1.1-27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44"/>
          <a:stretch>
            <a:fillRect/>
          </a:stretch>
        </p:blipFill>
        <p:spPr>
          <a:xfrm>
            <a:off x="4635500" y="6565900"/>
            <a:ext cx="3492500" cy="1498600"/>
          </a:xfrm>
          <a:prstGeom prst="rect">
            <a:avLst/>
          </a:prstGeom>
        </p:spPr>
      </p:pic>
      <p:pic>
        <p:nvPicPr>
          <p:cNvPr id="17" name="1.1.1-29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1143000" y="6565900"/>
            <a:ext cx="3492500" cy="1498600"/>
          </a:xfrm>
          <a:prstGeom prst="rect">
            <a:avLst/>
          </a:prstGeom>
        </p:spPr>
      </p:pic>
      <p:pic>
        <p:nvPicPr>
          <p:cNvPr id="18" name="Resim 17">
            <a:hlinkClick r:id="rId46" action="ppaction://hlinksldjump"/>
          </p:cNvPr>
          <p:cNvPicPr>
            <a:picLocks/>
          </p:cNvPicPr>
          <p:nvPr>
            <p:custDataLst>
              <p:tags r:id="rId25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9" name="Resim 18">
            <a:hlinkClick r:id="rId46" action="ppaction://hlinksldjump"/>
          </p:cNvPr>
          <p:cNvPicPr>
            <a:picLocks/>
          </p:cNvPicPr>
          <p:nvPr>
            <p:custDataLst>
              <p:tags r:id="rId26"/>
            </p:custDataLst>
          </p:nvPr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20" name="Resim 19">
            <a:hlinkClick r:id="rId31" action="ppaction://hlinksldjump"/>
          </p:cNvPr>
          <p:cNvPicPr>
            <a:picLocks/>
          </p:cNvPicPr>
          <p:nvPr>
            <p:custDataLst>
              <p:tags r:id="rId27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21" name="Resim 20">
            <a:hlinkClick r:id="rId31" action="ppaction://hlinksldjump"/>
          </p:cNvPr>
          <p:cNvPicPr>
            <a:picLocks/>
          </p:cNvPicPr>
          <p:nvPr>
            <p:custDataLst>
              <p:tags r:id="rId28"/>
            </p:custDataLst>
          </p:nvPr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987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7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2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54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51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20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332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489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358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41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306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09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3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0885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3-2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03150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3-3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97275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3-4">
    <p:bg>
      <p:bgPr>
        <a:blipFill>
          <a:blip r:embed="rId3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35" action="ppaction://hlinksldjump"/>
          </p:cNvPr>
          <p:cNvPicPr>
            <a:picLocks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35" action="ppaction://hlinksldjump"/>
          </p:cNvPr>
          <p:cNvPicPr>
            <a:picLocks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m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8128000" y="1536700"/>
            <a:ext cx="7848600" cy="1079500"/>
          </a:xfrm>
          <a:prstGeom prst="rect">
            <a:avLst/>
          </a:prstGeom>
        </p:spPr>
      </p:pic>
      <p:pic>
        <p:nvPicPr>
          <p:cNvPr id="7" name="m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8128000" y="2667000"/>
            <a:ext cx="7848600" cy="1079500"/>
          </a:xfrm>
          <a:prstGeom prst="rect">
            <a:avLst/>
          </a:prstGeom>
        </p:spPr>
      </p:pic>
      <p:pic>
        <p:nvPicPr>
          <p:cNvPr id="8" name="m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8128000" y="3797300"/>
            <a:ext cx="7848600" cy="1079500"/>
          </a:xfrm>
          <a:prstGeom prst="rect">
            <a:avLst/>
          </a:prstGeom>
        </p:spPr>
      </p:pic>
      <p:pic>
        <p:nvPicPr>
          <p:cNvPr id="9" name="m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1"/>
          <a:stretch>
            <a:fillRect/>
          </a:stretch>
        </p:blipFill>
        <p:spPr>
          <a:xfrm>
            <a:off x="8128000" y="4927600"/>
            <a:ext cx="7848600" cy="1079500"/>
          </a:xfrm>
          <a:prstGeom prst="rect">
            <a:avLst/>
          </a:prstGeom>
        </p:spPr>
      </p:pic>
      <p:pic>
        <p:nvPicPr>
          <p:cNvPr id="10" name="m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2"/>
          <a:stretch>
            <a:fillRect/>
          </a:stretch>
        </p:blipFill>
        <p:spPr>
          <a:xfrm>
            <a:off x="8128000" y="6057900"/>
            <a:ext cx="7848600" cy="1079500"/>
          </a:xfrm>
          <a:prstGeom prst="rect">
            <a:avLst/>
          </a:prstGeom>
        </p:spPr>
      </p:pic>
      <p:pic>
        <p:nvPicPr>
          <p:cNvPr id="11" name="m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8128000" y="7188200"/>
            <a:ext cx="7848600" cy="1079500"/>
          </a:xfrm>
          <a:prstGeom prst="rect">
            <a:avLst/>
          </a:prstGeom>
        </p:spPr>
      </p:pic>
      <p:pic>
        <p:nvPicPr>
          <p:cNvPr id="12" name="m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4"/>
          <a:stretch>
            <a:fillRect/>
          </a:stretch>
        </p:blipFill>
        <p:spPr>
          <a:xfrm>
            <a:off x="8128000" y="8318500"/>
            <a:ext cx="7848600" cy="1079500"/>
          </a:xfrm>
          <a:prstGeom prst="rect">
            <a:avLst/>
          </a:prstGeom>
        </p:spPr>
      </p:pic>
      <p:pic>
        <p:nvPicPr>
          <p:cNvPr id="13" name="m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279400" y="1536700"/>
            <a:ext cx="7848600" cy="1079500"/>
          </a:xfrm>
          <a:prstGeom prst="rect">
            <a:avLst/>
          </a:prstGeom>
        </p:spPr>
      </p:pic>
      <p:pic>
        <p:nvPicPr>
          <p:cNvPr id="14" name="m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46"/>
          <a:stretch>
            <a:fillRect/>
          </a:stretch>
        </p:blipFill>
        <p:spPr>
          <a:xfrm>
            <a:off x="279400" y="2667000"/>
            <a:ext cx="7848600" cy="1079500"/>
          </a:xfrm>
          <a:prstGeom prst="rect">
            <a:avLst/>
          </a:prstGeom>
        </p:spPr>
      </p:pic>
      <p:pic>
        <p:nvPicPr>
          <p:cNvPr id="15" name="m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47"/>
          <a:stretch>
            <a:fillRect/>
          </a:stretch>
        </p:blipFill>
        <p:spPr>
          <a:xfrm>
            <a:off x="279400" y="3797300"/>
            <a:ext cx="7848600" cy="1079500"/>
          </a:xfrm>
          <a:prstGeom prst="rect">
            <a:avLst/>
          </a:prstGeom>
        </p:spPr>
      </p:pic>
      <p:pic>
        <p:nvPicPr>
          <p:cNvPr id="16" name="m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48"/>
          <a:stretch>
            <a:fillRect/>
          </a:stretch>
        </p:blipFill>
        <p:spPr>
          <a:xfrm>
            <a:off x="279400" y="4927600"/>
            <a:ext cx="7848600" cy="1079500"/>
          </a:xfrm>
          <a:prstGeom prst="rect">
            <a:avLst/>
          </a:prstGeom>
        </p:spPr>
      </p:pic>
      <p:pic>
        <p:nvPicPr>
          <p:cNvPr id="17" name="m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49"/>
          <a:stretch>
            <a:fillRect/>
          </a:stretch>
        </p:blipFill>
        <p:spPr>
          <a:xfrm>
            <a:off x="279400" y="6057900"/>
            <a:ext cx="7848600" cy="1079500"/>
          </a:xfrm>
          <a:prstGeom prst="rect">
            <a:avLst/>
          </a:prstGeom>
        </p:spPr>
      </p:pic>
      <p:pic>
        <p:nvPicPr>
          <p:cNvPr id="18" name="m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279400" y="7188200"/>
            <a:ext cx="7848600" cy="1079500"/>
          </a:xfrm>
          <a:prstGeom prst="rect">
            <a:avLst/>
          </a:prstGeom>
        </p:spPr>
      </p:pic>
      <p:pic>
        <p:nvPicPr>
          <p:cNvPr id="19" name="m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279400" y="8318500"/>
            <a:ext cx="7848600" cy="1079500"/>
          </a:xfrm>
          <a:prstGeom prst="rect">
            <a:avLst/>
          </a:prstGeom>
        </p:spPr>
      </p:pic>
      <p:pic>
        <p:nvPicPr>
          <p:cNvPr id="20" name="Resim 19">
            <a:hlinkClick r:id="rId52" action="ppaction://hlinksldjump"/>
          </p:cNvPr>
          <p:cNvPicPr>
            <a:picLocks/>
          </p:cNvPicPr>
          <p:nvPr>
            <p:custDataLst>
              <p:tags r:id="rId29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21" name="Resim 20">
            <a:hlinkClick r:id="rId52" action="ppaction://hlinksldjump"/>
          </p:cNvPr>
          <p:cNvPicPr>
            <a:picLocks/>
          </p:cNvPicPr>
          <p:nvPr>
            <p:custDataLst>
              <p:tags r:id="rId30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22" name="Resim 21">
            <a:hlinkClick r:id="rId54" action="ppaction://hlinksldjump"/>
          </p:cNvPr>
          <p:cNvPicPr>
            <a:picLocks/>
          </p:cNvPicPr>
          <p:nvPr>
            <p:custDataLst>
              <p:tags r:id="rId31"/>
            </p:custDataLst>
          </p:nvPr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23" name="Resim 22">
            <a:hlinkClick r:id="rId54" action="ppaction://hlinksldjump"/>
          </p:cNvPr>
          <p:cNvPicPr>
            <a:picLocks/>
          </p:cNvPicPr>
          <p:nvPr>
            <p:custDataLst>
              <p:tags r:id="rId32"/>
            </p:custDataLst>
          </p:nvPr>
        </p:nvPicPr>
        <p:blipFill>
          <a:blip r:embed="rId5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8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79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624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25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993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551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7993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6295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8516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752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731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684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7236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87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3-5">
    <p:bg>
      <p:bgPr>
        <a:blipFill>
          <a:blip r:embed="rId3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35" action="ppaction://hlinksldjump"/>
          </p:cNvPr>
          <p:cNvPicPr>
            <a:picLocks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35" action="ppaction://hlinksldjump"/>
          </p:cNvPr>
          <p:cNvPicPr>
            <a:picLocks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m-1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8128000" y="1536700"/>
            <a:ext cx="7848600" cy="1079500"/>
          </a:xfrm>
          <a:prstGeom prst="rect">
            <a:avLst/>
          </a:prstGeom>
        </p:spPr>
      </p:pic>
      <p:pic>
        <p:nvPicPr>
          <p:cNvPr id="7" name="m-16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8128000" y="2667000"/>
            <a:ext cx="7848600" cy="1079500"/>
          </a:xfrm>
          <a:prstGeom prst="rect">
            <a:avLst/>
          </a:prstGeom>
        </p:spPr>
      </p:pic>
      <p:pic>
        <p:nvPicPr>
          <p:cNvPr id="8" name="m-17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8128000" y="3797300"/>
            <a:ext cx="7848600" cy="1079500"/>
          </a:xfrm>
          <a:prstGeom prst="rect">
            <a:avLst/>
          </a:prstGeom>
        </p:spPr>
      </p:pic>
      <p:pic>
        <p:nvPicPr>
          <p:cNvPr id="9" name="m-18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1"/>
          <a:stretch>
            <a:fillRect/>
          </a:stretch>
        </p:blipFill>
        <p:spPr>
          <a:xfrm>
            <a:off x="8128000" y="4927600"/>
            <a:ext cx="7848600" cy="1079500"/>
          </a:xfrm>
          <a:prstGeom prst="rect">
            <a:avLst/>
          </a:prstGeom>
        </p:spPr>
      </p:pic>
      <p:pic>
        <p:nvPicPr>
          <p:cNvPr id="10" name="m-19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2"/>
          <a:stretch>
            <a:fillRect/>
          </a:stretch>
        </p:blipFill>
        <p:spPr>
          <a:xfrm>
            <a:off x="8128000" y="6057900"/>
            <a:ext cx="7848600" cy="1079500"/>
          </a:xfrm>
          <a:prstGeom prst="rect">
            <a:avLst/>
          </a:prstGeom>
        </p:spPr>
      </p:pic>
      <p:pic>
        <p:nvPicPr>
          <p:cNvPr id="11" name="m-20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8128000" y="7188200"/>
            <a:ext cx="7848600" cy="1079500"/>
          </a:xfrm>
          <a:prstGeom prst="rect">
            <a:avLst/>
          </a:prstGeom>
        </p:spPr>
      </p:pic>
      <p:pic>
        <p:nvPicPr>
          <p:cNvPr id="12" name="m-21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4"/>
          <a:stretch>
            <a:fillRect/>
          </a:stretch>
        </p:blipFill>
        <p:spPr>
          <a:xfrm>
            <a:off x="8128000" y="8318500"/>
            <a:ext cx="7848600" cy="1079500"/>
          </a:xfrm>
          <a:prstGeom prst="rect">
            <a:avLst/>
          </a:prstGeom>
        </p:spPr>
      </p:pic>
      <p:pic>
        <p:nvPicPr>
          <p:cNvPr id="13" name="m-22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279400" y="1536700"/>
            <a:ext cx="7848600" cy="1079500"/>
          </a:xfrm>
          <a:prstGeom prst="rect">
            <a:avLst/>
          </a:prstGeom>
        </p:spPr>
      </p:pic>
      <p:pic>
        <p:nvPicPr>
          <p:cNvPr id="14" name="m-23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46"/>
          <a:stretch>
            <a:fillRect/>
          </a:stretch>
        </p:blipFill>
        <p:spPr>
          <a:xfrm>
            <a:off x="279400" y="2667000"/>
            <a:ext cx="7848600" cy="1079500"/>
          </a:xfrm>
          <a:prstGeom prst="rect">
            <a:avLst/>
          </a:prstGeom>
        </p:spPr>
      </p:pic>
      <p:pic>
        <p:nvPicPr>
          <p:cNvPr id="15" name="m-24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47"/>
          <a:stretch>
            <a:fillRect/>
          </a:stretch>
        </p:blipFill>
        <p:spPr>
          <a:xfrm>
            <a:off x="279400" y="3797300"/>
            <a:ext cx="7848600" cy="1079500"/>
          </a:xfrm>
          <a:prstGeom prst="rect">
            <a:avLst/>
          </a:prstGeom>
        </p:spPr>
      </p:pic>
      <p:pic>
        <p:nvPicPr>
          <p:cNvPr id="16" name="m-25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48"/>
          <a:stretch>
            <a:fillRect/>
          </a:stretch>
        </p:blipFill>
        <p:spPr>
          <a:xfrm>
            <a:off x="279400" y="4927600"/>
            <a:ext cx="7848600" cy="1079500"/>
          </a:xfrm>
          <a:prstGeom prst="rect">
            <a:avLst/>
          </a:prstGeom>
        </p:spPr>
      </p:pic>
      <p:pic>
        <p:nvPicPr>
          <p:cNvPr id="17" name="m-26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49"/>
          <a:stretch>
            <a:fillRect/>
          </a:stretch>
        </p:blipFill>
        <p:spPr>
          <a:xfrm>
            <a:off x="279400" y="6057900"/>
            <a:ext cx="7848600" cy="1079500"/>
          </a:xfrm>
          <a:prstGeom prst="rect">
            <a:avLst/>
          </a:prstGeom>
        </p:spPr>
      </p:pic>
      <p:pic>
        <p:nvPicPr>
          <p:cNvPr id="18" name="m-27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279400" y="7188200"/>
            <a:ext cx="7848600" cy="1079500"/>
          </a:xfrm>
          <a:prstGeom prst="rect">
            <a:avLst/>
          </a:prstGeom>
        </p:spPr>
      </p:pic>
      <p:pic>
        <p:nvPicPr>
          <p:cNvPr id="19" name="m-28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279400" y="8318500"/>
            <a:ext cx="7848600" cy="1079500"/>
          </a:xfrm>
          <a:prstGeom prst="rect">
            <a:avLst/>
          </a:prstGeom>
        </p:spPr>
      </p:pic>
      <p:pic>
        <p:nvPicPr>
          <p:cNvPr id="20" name="Resim 19">
            <a:hlinkClick r:id="rId52" action="ppaction://hlinksldjump"/>
          </p:cNvPr>
          <p:cNvPicPr>
            <a:picLocks/>
          </p:cNvPicPr>
          <p:nvPr>
            <p:custDataLst>
              <p:tags r:id="rId29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21" name="Resim 20">
            <a:hlinkClick r:id="rId52" action="ppaction://hlinksldjump"/>
          </p:cNvPr>
          <p:cNvPicPr>
            <a:picLocks/>
          </p:cNvPicPr>
          <p:nvPr>
            <p:custDataLst>
              <p:tags r:id="rId30"/>
            </p:custDataLst>
          </p:nvPr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22" name="Resim 21">
            <a:hlinkClick r:id="rId35" action="ppaction://hlinksldjump"/>
          </p:cNvPr>
          <p:cNvPicPr>
            <a:picLocks/>
          </p:cNvPicPr>
          <p:nvPr>
            <p:custDataLst>
              <p:tags r:id="rId31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23" name="Resim 22">
            <a:hlinkClick r:id="rId35" action="ppaction://hlinksldjump"/>
          </p:cNvPr>
          <p:cNvPicPr>
            <a:picLocks/>
          </p:cNvPicPr>
          <p:nvPr>
            <p:custDataLst>
              <p:tags r:id="rId32"/>
            </p:custDataLst>
          </p:nvPr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52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4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7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12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91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83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629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551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17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653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475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6844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72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31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551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4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84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4-2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8057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4-3">
    <p:bg>
      <p:bgPr>
        <a:blipFill>
          <a:blip r:embed="rId4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43" action="ppaction://hlinksldjump"/>
          </p:cNvPr>
          <p:cNvPicPr>
            <a:picLocks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43" action="ppaction://hlinksldjump"/>
          </p:cNvPr>
          <p:cNvPicPr>
            <a:picLocks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965450"/>
            <a:ext cx="1905000" cy="1905000"/>
          </a:xfrm>
          <a:prstGeom prst="rect">
            <a:avLst/>
          </a:prstGeom>
        </p:spPr>
      </p:pic>
      <p:pic>
        <p:nvPicPr>
          <p:cNvPr id="7" name="1.4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7"/>
          <a:stretch>
            <a:fillRect/>
          </a:stretch>
        </p:blipFill>
        <p:spPr>
          <a:xfrm>
            <a:off x="13843000" y="29654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965450"/>
            <a:ext cx="1905000" cy="1905000"/>
          </a:xfrm>
          <a:prstGeom prst="rect">
            <a:avLst/>
          </a:prstGeom>
        </p:spPr>
      </p:pic>
      <p:pic>
        <p:nvPicPr>
          <p:cNvPr id="9" name="1.4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8"/>
          <a:stretch>
            <a:fillRect/>
          </a:stretch>
        </p:blipFill>
        <p:spPr>
          <a:xfrm>
            <a:off x="11938000" y="29654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965450"/>
            <a:ext cx="1905000" cy="1905000"/>
          </a:xfrm>
          <a:prstGeom prst="rect">
            <a:avLst/>
          </a:prstGeom>
        </p:spPr>
      </p:pic>
      <p:pic>
        <p:nvPicPr>
          <p:cNvPr id="11" name="1.4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9"/>
          <a:stretch>
            <a:fillRect/>
          </a:stretch>
        </p:blipFill>
        <p:spPr>
          <a:xfrm>
            <a:off x="10033000" y="29654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965450"/>
            <a:ext cx="1905000" cy="1905000"/>
          </a:xfrm>
          <a:prstGeom prst="rect">
            <a:avLst/>
          </a:prstGeom>
        </p:spPr>
      </p:pic>
      <p:pic>
        <p:nvPicPr>
          <p:cNvPr id="13" name="1.4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8128000" y="29654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965450"/>
            <a:ext cx="1905000" cy="1905000"/>
          </a:xfrm>
          <a:prstGeom prst="rect">
            <a:avLst/>
          </a:prstGeom>
        </p:spPr>
      </p:pic>
      <p:pic>
        <p:nvPicPr>
          <p:cNvPr id="15" name="1.4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6223000" y="29654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965450"/>
            <a:ext cx="1905000" cy="1905000"/>
          </a:xfrm>
          <a:prstGeom prst="rect">
            <a:avLst/>
          </a:prstGeom>
        </p:spPr>
      </p:pic>
      <p:pic>
        <p:nvPicPr>
          <p:cNvPr id="17" name="1.4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4318000" y="29654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965450"/>
            <a:ext cx="1905000" cy="1905000"/>
          </a:xfrm>
          <a:prstGeom prst="rect">
            <a:avLst/>
          </a:prstGeom>
        </p:spPr>
      </p:pic>
      <p:pic>
        <p:nvPicPr>
          <p:cNvPr id="19" name="1.4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2413000" y="29654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965450"/>
            <a:ext cx="1905000" cy="1905000"/>
          </a:xfrm>
          <a:prstGeom prst="rect">
            <a:avLst/>
          </a:prstGeom>
        </p:spPr>
      </p:pic>
      <p:pic>
        <p:nvPicPr>
          <p:cNvPr id="21" name="1.4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4"/>
          <a:stretch>
            <a:fillRect/>
          </a:stretch>
        </p:blipFill>
        <p:spPr>
          <a:xfrm>
            <a:off x="508000" y="29654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4870450"/>
            <a:ext cx="1905000" cy="1905000"/>
          </a:xfrm>
          <a:prstGeom prst="rect">
            <a:avLst/>
          </a:prstGeom>
        </p:spPr>
      </p:pic>
      <p:pic>
        <p:nvPicPr>
          <p:cNvPr id="23" name="1.4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5"/>
          <a:stretch>
            <a:fillRect/>
          </a:stretch>
        </p:blipFill>
        <p:spPr>
          <a:xfrm>
            <a:off x="13843000" y="48704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4870450"/>
            <a:ext cx="1905000" cy="1905000"/>
          </a:xfrm>
          <a:prstGeom prst="rect">
            <a:avLst/>
          </a:prstGeom>
        </p:spPr>
      </p:pic>
      <p:pic>
        <p:nvPicPr>
          <p:cNvPr id="25" name="1.4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11938000" y="48704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4870450"/>
            <a:ext cx="1905000" cy="1905000"/>
          </a:xfrm>
          <a:prstGeom prst="rect">
            <a:avLst/>
          </a:prstGeom>
        </p:spPr>
      </p:pic>
      <p:pic>
        <p:nvPicPr>
          <p:cNvPr id="27" name="1.4.1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7"/>
          <a:stretch>
            <a:fillRect/>
          </a:stretch>
        </p:blipFill>
        <p:spPr>
          <a:xfrm>
            <a:off x="10033000" y="48704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4870450"/>
            <a:ext cx="1905000" cy="1905000"/>
          </a:xfrm>
          <a:prstGeom prst="rect">
            <a:avLst/>
          </a:prstGeom>
        </p:spPr>
      </p:pic>
      <p:pic>
        <p:nvPicPr>
          <p:cNvPr id="29" name="1.4.1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8"/>
          <a:stretch>
            <a:fillRect/>
          </a:stretch>
        </p:blipFill>
        <p:spPr>
          <a:xfrm>
            <a:off x="8128000" y="48704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4870450"/>
            <a:ext cx="1905000" cy="1905000"/>
          </a:xfrm>
          <a:prstGeom prst="rect">
            <a:avLst/>
          </a:prstGeom>
        </p:spPr>
      </p:pic>
      <p:pic>
        <p:nvPicPr>
          <p:cNvPr id="31" name="1.4.1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9"/>
          <a:stretch>
            <a:fillRect/>
          </a:stretch>
        </p:blipFill>
        <p:spPr>
          <a:xfrm>
            <a:off x="6223000" y="48704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4870450"/>
            <a:ext cx="1905000" cy="1905000"/>
          </a:xfrm>
          <a:prstGeom prst="rect">
            <a:avLst/>
          </a:prstGeom>
        </p:spPr>
      </p:pic>
      <p:pic>
        <p:nvPicPr>
          <p:cNvPr id="33" name="1.4.1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60"/>
          <a:stretch>
            <a:fillRect/>
          </a:stretch>
        </p:blipFill>
        <p:spPr>
          <a:xfrm>
            <a:off x="4318000" y="48704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4870450"/>
            <a:ext cx="1905000" cy="1905000"/>
          </a:xfrm>
          <a:prstGeom prst="rect">
            <a:avLst/>
          </a:prstGeom>
        </p:spPr>
      </p:pic>
      <p:pic>
        <p:nvPicPr>
          <p:cNvPr id="35" name="1.4.1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2413000" y="48704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4870450"/>
            <a:ext cx="1905000" cy="1905000"/>
          </a:xfrm>
          <a:prstGeom prst="rect">
            <a:avLst/>
          </a:prstGeom>
        </p:spPr>
      </p:pic>
      <p:pic>
        <p:nvPicPr>
          <p:cNvPr id="37" name="1.4.1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62"/>
          <a:stretch>
            <a:fillRect/>
          </a:stretch>
        </p:blipFill>
        <p:spPr>
          <a:xfrm>
            <a:off x="508000" y="48704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6775450"/>
            <a:ext cx="1905000" cy="1905000"/>
          </a:xfrm>
          <a:prstGeom prst="rect">
            <a:avLst/>
          </a:prstGeom>
        </p:spPr>
      </p:pic>
      <p:pic>
        <p:nvPicPr>
          <p:cNvPr id="39" name="1.4.1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63"/>
          <a:stretch>
            <a:fillRect/>
          </a:stretch>
        </p:blipFill>
        <p:spPr>
          <a:xfrm>
            <a:off x="8128000" y="67754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6775450"/>
            <a:ext cx="1905000" cy="1905000"/>
          </a:xfrm>
          <a:prstGeom prst="rect">
            <a:avLst/>
          </a:prstGeom>
        </p:spPr>
      </p:pic>
      <p:pic>
        <p:nvPicPr>
          <p:cNvPr id="41" name="1.4.1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64"/>
          <a:stretch>
            <a:fillRect/>
          </a:stretch>
        </p:blipFill>
        <p:spPr>
          <a:xfrm>
            <a:off x="6223000" y="6775450"/>
            <a:ext cx="1905000" cy="1905000"/>
          </a:xfrm>
          <a:prstGeom prst="rect">
            <a:avLst/>
          </a:prstGeom>
        </p:spPr>
      </p:pic>
      <p:pic>
        <p:nvPicPr>
          <p:cNvPr id="42" name="Resim 41">
            <a:hlinkClick r:id="rId65" action="ppaction://hlinksldjump"/>
          </p:cNvPr>
          <p:cNvPicPr>
            <a:picLocks/>
          </p:cNvPicPr>
          <p:nvPr>
            <p:custDataLst>
              <p:tags r:id="rId37"/>
            </p:custDataLst>
          </p:nvPr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43" name="Resim 42">
            <a:hlinkClick r:id="rId65" action="ppaction://hlinksldjump"/>
          </p:cNvPr>
          <p:cNvPicPr>
            <a:picLocks/>
          </p:cNvPicPr>
          <p:nvPr>
            <p:custDataLst>
              <p:tags r:id="rId38"/>
            </p:custDataLst>
          </p:nvPr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44" name="Resim 43">
            <a:hlinkClick r:id="rId67" action="ppaction://hlinksldjump"/>
          </p:cNvPr>
          <p:cNvPicPr>
            <a:picLocks/>
          </p:cNvPicPr>
          <p:nvPr>
            <p:custDataLst>
              <p:tags r:id="rId39"/>
            </p:custDataLst>
          </p:nvPr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45" name="Resim 44">
            <a:hlinkClick r:id="rId67" action="ppaction://hlinksldjump"/>
          </p:cNvPr>
          <p:cNvPicPr>
            <a:picLocks/>
          </p:cNvPicPr>
          <p:nvPr>
            <p:custDataLst>
              <p:tags r:id="rId40"/>
            </p:custDataLst>
          </p:nvPr>
        </p:nvPicPr>
        <p:blipFill>
          <a:blip r:embed="rId6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612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33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1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30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253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43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41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48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59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43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128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20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33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1489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1358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141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1306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1097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4-4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4914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1.4-5">
    <p:bg>
      <p:bgPr>
        <a:blipFill>
          <a:blip r:embed="rId2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27" action="ppaction://hlinksldjump"/>
          </p:cNvPr>
          <p:cNvPicPr>
            <a:picLocks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27" action="ppaction://hlinksldjump"/>
          </p:cNvPr>
          <p:cNvPicPr>
            <a:picLocks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7" name="1.4.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9" name="1.4.2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1" name="1.4.2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3" name="1.4.2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5" name="1.4.2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7" name="1.4.2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6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19" name="1.4.2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1" name="1.4.2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23" name="1.4.2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25" name="1.4.2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26" name="Resim 25">
            <a:hlinkClick r:id="rId41" action="ppaction://hlinksldjump"/>
          </p:cNvPr>
          <p:cNvPicPr>
            <a:picLocks/>
          </p:cNvPicPr>
          <p:nvPr>
            <p:custDataLst>
              <p:tags r:id="rId21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27" name="Resim 26">
            <a:hlinkClick r:id="rId41" action="ppaction://hlinksldjump"/>
          </p:cNvPr>
          <p:cNvPicPr>
            <a:picLocks/>
          </p:cNvPicPr>
          <p:nvPr>
            <p:custDataLst>
              <p:tags r:id="rId22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28" name="Resim 27">
            <a:hlinkClick r:id="rId27" action="ppaction://hlinksldjump"/>
          </p:cNvPr>
          <p:cNvPicPr>
            <a:picLocks/>
          </p:cNvPicPr>
          <p:nvPr>
            <p:custDataLst>
              <p:tags r:id="rId23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29" name="Resim 28">
            <a:hlinkClick r:id="rId27" action="ppaction://hlinksldjump"/>
          </p:cNvPr>
          <p:cNvPicPr>
            <a:picLocks/>
          </p:cNvPicPr>
          <p:nvPr>
            <p:custDataLst>
              <p:tags r:id="rId2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56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8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4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46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22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38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14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56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22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154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1515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1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3898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1-2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6064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1-3">
    <p:bg>
      <p:bgPr>
        <a:blipFill>
          <a:blip r:embed="rId6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7" action="ppaction://hlinksldjump"/>
          </p:cNvPr>
          <p:cNvPicPr>
            <a:picLocks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7" action="ppaction://hlinksldjump"/>
          </p:cNvPr>
          <p:cNvPicPr>
            <a:picLocks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2.1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2.1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2.1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2.1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2.1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2.1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2.1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2.1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2.1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2.1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2.1.1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2.1.1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2.1.1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2.1.1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2.1.1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2.1.1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2.1.1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2.1.1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2.1.1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2.1.1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2.1.1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2.1.1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2.1.1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2.1.1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5" name="2.1.1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7" name="2.1.1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59" name="2.1.1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1" name="2.1.1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3" name="2.1.1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9"/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4" name="Resim 6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5" name="2.1.1-30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100"/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6" name="Resim 65">
            <a:hlinkClick r:id="rId101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101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8" name="Resim 67">
            <a:hlinkClick r:id="rId103" action="ppaction://hlinksldjump"/>
          </p:cNvPr>
          <p:cNvPicPr>
            <a:picLocks/>
          </p:cNvPicPr>
          <p:nvPr>
            <p:custDataLst>
              <p:tags r:id="rId63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9" name="Resim 68">
            <a:hlinkClick r:id="rId103" action="ppaction://hlinksldjump"/>
          </p:cNvPr>
          <p:cNvPicPr>
            <a:picLocks/>
          </p:cNvPicPr>
          <p:nvPr>
            <p:custDataLst>
              <p:tags r:id="rId64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25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7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5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75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58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0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48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27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142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22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35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272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089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16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2873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533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14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248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429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2612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2298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2429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2089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2272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2716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1959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2116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2507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1985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1671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1-4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0525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1-5">
    <p:bg>
      <p:bgPr>
        <a:blipFill>
          <a:blip r:embed="rId6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7" action="ppaction://hlinksldjump"/>
          </p:cNvPr>
          <p:cNvPicPr>
            <a:picLocks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7" action="ppaction://hlinksldjump"/>
          </p:cNvPr>
          <p:cNvPicPr>
            <a:picLocks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2.1.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2.1.2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2.1.2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2.1.2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2.1.2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2.1.2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2.1.2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2.1.2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2.1.2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2.1.2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2.1.2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2.1.2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2.1.2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2.1.2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2.1.2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2.1.2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2.1.2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2.1.2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2.1.2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2.1.2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2.1.2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2.1.2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2.1.2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2.1.2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5" name="2.1.2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7" name="2.1.2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59" name="2.1.2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1" name="2.1.2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3" name="2.1.2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9"/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4" name="Resim 6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5" name="2.1.2-30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100"/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6" name="Resim 65">
            <a:hlinkClick r:id="rId101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101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8" name="Resim 67">
            <a:hlinkClick r:id="rId103" action="ppaction://hlinksldjump"/>
          </p:cNvPr>
          <p:cNvPicPr>
            <a:picLocks/>
          </p:cNvPicPr>
          <p:nvPr>
            <p:custDataLst>
              <p:tags r:id="rId63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9" name="Resim 68">
            <a:hlinkClick r:id="rId103" action="ppaction://hlinksldjump"/>
          </p:cNvPr>
          <p:cNvPicPr>
            <a:picLocks/>
          </p:cNvPicPr>
          <p:nvPr>
            <p:custDataLst>
              <p:tags r:id="rId64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6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02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88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5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195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32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98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06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42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11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1985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188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481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2272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324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74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295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690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282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3213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2847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2716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2769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3213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3056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2664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3160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3004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3239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1-6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884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1-7">
    <p:bg>
      <p:bgPr>
        <a:blipFill>
          <a:blip r:embed="rId6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7" action="ppaction://hlinksldjump"/>
          </p:cNvPr>
          <p:cNvPicPr>
            <a:picLocks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7" action="ppaction://hlinksldjump"/>
          </p:cNvPr>
          <p:cNvPicPr>
            <a:picLocks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2.1.3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2.1.3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2.1.3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2.1.3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2.1.3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2.1.3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2.1.3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2.1.3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2.1.3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2.1.3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2.1.3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2.1.3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2.1.3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2.1.3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2.1.3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2.1.3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2.1.3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2.1.3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2.1.3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2.1.3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2.1.3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2.1.3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2.1.3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2.1.3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5" name="2.1.3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7" name="2.1.3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59" name="2.1.3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1" name="2.1.3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3" name="2.1.3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9"/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4" name="Resim 6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5" name="2.1.3-30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100"/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6" name="Resim 65">
            <a:hlinkClick r:id="rId101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101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8" name="Resim 67">
            <a:hlinkClick r:id="rId67" action="ppaction://hlinksldjump"/>
          </p:cNvPr>
          <p:cNvPicPr>
            <a:picLocks/>
          </p:cNvPicPr>
          <p:nvPr>
            <p:custDataLst>
              <p:tags r:id="rId63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9" name="Resim 68">
            <a:hlinkClick r:id="rId67" action="ppaction://hlinksldjump"/>
          </p:cNvPr>
          <p:cNvPicPr>
            <a:picLocks/>
          </p:cNvPicPr>
          <p:nvPr>
            <p:custDataLst>
              <p:tags r:id="rId64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2488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46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6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67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08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19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93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42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53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48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48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612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82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272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256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429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664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2638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27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2925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2690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2586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2507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2638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2951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3134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2873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3004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3317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3448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2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7807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2-2">
    <p:bg>
      <p:bgPr>
        <a:blipFill>
          <a:blip r:embed="rId3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37" action="ppaction://hlinksldjump"/>
          </p:cNvPr>
          <p:cNvPicPr>
            <a:picLocks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37" action="ppaction://hlinksldjump"/>
          </p:cNvPr>
          <p:cNvPicPr>
            <a:picLocks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7" name="2.2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1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9" name="2.2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2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1" name="2.2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3" name="2.2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4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5" name="2.2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7" name="2.2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6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19" name="2.2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7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1" name="2.2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8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500" y="5822950"/>
            <a:ext cx="1905000" cy="1905000"/>
          </a:xfrm>
          <a:prstGeom prst="rect">
            <a:avLst/>
          </a:prstGeom>
        </p:spPr>
      </p:pic>
      <p:pic>
        <p:nvPicPr>
          <p:cNvPr id="23" name="2.2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49"/>
          <a:stretch>
            <a:fillRect/>
          </a:stretch>
        </p:blipFill>
        <p:spPr>
          <a:xfrm>
            <a:off x="12890500" y="5822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00" y="5822950"/>
            <a:ext cx="1905000" cy="1905000"/>
          </a:xfrm>
          <a:prstGeom prst="rect">
            <a:avLst/>
          </a:prstGeom>
        </p:spPr>
      </p:pic>
      <p:pic>
        <p:nvPicPr>
          <p:cNvPr id="25" name="2.2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10985500" y="5822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5822950"/>
            <a:ext cx="1905000" cy="1905000"/>
          </a:xfrm>
          <a:prstGeom prst="rect">
            <a:avLst/>
          </a:prstGeom>
        </p:spPr>
      </p:pic>
      <p:pic>
        <p:nvPicPr>
          <p:cNvPr id="27" name="2.2.1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9080500" y="5822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5822950"/>
            <a:ext cx="1905000" cy="1905000"/>
          </a:xfrm>
          <a:prstGeom prst="rect">
            <a:avLst/>
          </a:prstGeom>
        </p:spPr>
      </p:pic>
      <p:pic>
        <p:nvPicPr>
          <p:cNvPr id="29" name="2.2.1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7175500" y="5822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0" y="5822950"/>
            <a:ext cx="1905000" cy="1905000"/>
          </a:xfrm>
          <a:prstGeom prst="rect">
            <a:avLst/>
          </a:prstGeom>
        </p:spPr>
      </p:pic>
      <p:pic>
        <p:nvPicPr>
          <p:cNvPr id="31" name="2.2.1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5270500" y="5822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5822950"/>
            <a:ext cx="1905000" cy="1905000"/>
          </a:xfrm>
          <a:prstGeom prst="rect">
            <a:avLst/>
          </a:prstGeom>
        </p:spPr>
      </p:pic>
      <p:pic>
        <p:nvPicPr>
          <p:cNvPr id="33" name="2.2.1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4"/>
          <a:stretch>
            <a:fillRect/>
          </a:stretch>
        </p:blipFill>
        <p:spPr>
          <a:xfrm>
            <a:off x="3365500" y="5822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5822950"/>
            <a:ext cx="1905000" cy="1905000"/>
          </a:xfrm>
          <a:prstGeom prst="rect">
            <a:avLst/>
          </a:prstGeom>
        </p:spPr>
      </p:pic>
      <p:pic>
        <p:nvPicPr>
          <p:cNvPr id="35" name="2.2.1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5"/>
          <a:stretch>
            <a:fillRect/>
          </a:stretch>
        </p:blipFill>
        <p:spPr>
          <a:xfrm>
            <a:off x="1460500" y="5822950"/>
            <a:ext cx="1905000" cy="1905000"/>
          </a:xfrm>
          <a:prstGeom prst="rect">
            <a:avLst/>
          </a:prstGeom>
        </p:spPr>
      </p:pic>
      <p:pic>
        <p:nvPicPr>
          <p:cNvPr id="36" name="Resim 35">
            <a:hlinkClick r:id="rId56" action="ppaction://hlinksldjump"/>
          </p:cNvPr>
          <p:cNvPicPr>
            <a:picLocks/>
          </p:cNvPicPr>
          <p:nvPr>
            <p:custDataLst>
              <p:tags r:id="rId31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37" name="Resim 36">
            <a:hlinkClick r:id="rId56" action="ppaction://hlinksldjump"/>
          </p:cNvPr>
          <p:cNvPicPr>
            <a:picLocks/>
          </p:cNvPicPr>
          <p:nvPr>
            <p:custDataLst>
              <p:tags r:id="rId32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38" name="Resim 37">
            <a:hlinkClick r:id="rId37" action="ppaction://hlinksldjump"/>
          </p:cNvPr>
          <p:cNvPicPr>
            <a:picLocks/>
          </p:cNvPicPr>
          <p:nvPr>
            <p:custDataLst>
              <p:tags r:id="rId33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39" name="Resim 38">
            <a:hlinkClick r:id="rId37" action="ppaction://hlinksldjump"/>
          </p:cNvPr>
          <p:cNvPicPr>
            <a:picLocks/>
          </p:cNvPicPr>
          <p:nvPr>
            <p:custDataLst>
              <p:tags r:id="rId34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20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4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089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85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159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750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06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246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195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2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769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53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50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3448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05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3422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3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4133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3-2">
    <p:bg>
      <p:bgPr>
        <a:blipFill>
          <a:blip r:embed="rId3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37" action="ppaction://hlinksldjump"/>
          </p:cNvPr>
          <p:cNvPicPr>
            <a:picLocks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37" action="ppaction://hlinksldjump"/>
          </p:cNvPr>
          <p:cNvPicPr>
            <a:picLocks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7" name="2.3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1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9" name="2.3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2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1" name="2.3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3" name="2.3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4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5" name="2.3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7" name="2.3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6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19" name="2.3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7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1" name="2.3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8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500" y="5822950"/>
            <a:ext cx="1905000" cy="1905000"/>
          </a:xfrm>
          <a:prstGeom prst="rect">
            <a:avLst/>
          </a:prstGeom>
        </p:spPr>
      </p:pic>
      <p:pic>
        <p:nvPicPr>
          <p:cNvPr id="23" name="2.3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49"/>
          <a:stretch>
            <a:fillRect/>
          </a:stretch>
        </p:blipFill>
        <p:spPr>
          <a:xfrm>
            <a:off x="12890500" y="5822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00" y="5822950"/>
            <a:ext cx="1905000" cy="1905000"/>
          </a:xfrm>
          <a:prstGeom prst="rect">
            <a:avLst/>
          </a:prstGeom>
        </p:spPr>
      </p:pic>
      <p:pic>
        <p:nvPicPr>
          <p:cNvPr id="25" name="2.3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10985500" y="5822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5822950"/>
            <a:ext cx="1905000" cy="1905000"/>
          </a:xfrm>
          <a:prstGeom prst="rect">
            <a:avLst/>
          </a:prstGeom>
        </p:spPr>
      </p:pic>
      <p:pic>
        <p:nvPicPr>
          <p:cNvPr id="27" name="2.3.1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9080500" y="5822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5822950"/>
            <a:ext cx="1905000" cy="1905000"/>
          </a:xfrm>
          <a:prstGeom prst="rect">
            <a:avLst/>
          </a:prstGeom>
        </p:spPr>
      </p:pic>
      <p:pic>
        <p:nvPicPr>
          <p:cNvPr id="29" name="2.3.1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7175500" y="5822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0" y="5822950"/>
            <a:ext cx="1905000" cy="1905000"/>
          </a:xfrm>
          <a:prstGeom prst="rect">
            <a:avLst/>
          </a:prstGeom>
        </p:spPr>
      </p:pic>
      <p:pic>
        <p:nvPicPr>
          <p:cNvPr id="31" name="2.3.1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5270500" y="5822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5822950"/>
            <a:ext cx="1905000" cy="1905000"/>
          </a:xfrm>
          <a:prstGeom prst="rect">
            <a:avLst/>
          </a:prstGeom>
        </p:spPr>
      </p:pic>
      <p:pic>
        <p:nvPicPr>
          <p:cNvPr id="33" name="2.3.1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4"/>
          <a:stretch>
            <a:fillRect/>
          </a:stretch>
        </p:blipFill>
        <p:spPr>
          <a:xfrm>
            <a:off x="3365500" y="5822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5822950"/>
            <a:ext cx="1905000" cy="1905000"/>
          </a:xfrm>
          <a:prstGeom prst="rect">
            <a:avLst/>
          </a:prstGeom>
        </p:spPr>
      </p:pic>
      <p:pic>
        <p:nvPicPr>
          <p:cNvPr id="35" name="2.3.1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5"/>
          <a:stretch>
            <a:fillRect/>
          </a:stretch>
        </p:blipFill>
        <p:spPr>
          <a:xfrm>
            <a:off x="1460500" y="5822950"/>
            <a:ext cx="1905000" cy="1905000"/>
          </a:xfrm>
          <a:prstGeom prst="rect">
            <a:avLst/>
          </a:prstGeom>
        </p:spPr>
      </p:pic>
      <p:pic>
        <p:nvPicPr>
          <p:cNvPr id="36" name="Resim 35">
            <a:hlinkClick r:id="rId56" action="ppaction://hlinksldjump"/>
          </p:cNvPr>
          <p:cNvPicPr>
            <a:picLocks/>
          </p:cNvPicPr>
          <p:nvPr>
            <p:custDataLst>
              <p:tags r:id="rId31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37" name="Resim 36">
            <a:hlinkClick r:id="rId56" action="ppaction://hlinksldjump"/>
          </p:cNvPr>
          <p:cNvPicPr>
            <a:picLocks/>
          </p:cNvPicPr>
          <p:nvPr>
            <p:custDataLst>
              <p:tags r:id="rId32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38" name="Resim 37">
            <a:hlinkClick r:id="rId37" action="ppaction://hlinksldjump"/>
          </p:cNvPr>
          <p:cNvPicPr>
            <a:picLocks/>
          </p:cNvPicPr>
          <p:nvPr>
            <p:custDataLst>
              <p:tags r:id="rId33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39" name="Resim 38">
            <a:hlinkClick r:id="rId37" action="ppaction://hlinksldjump"/>
          </p:cNvPr>
          <p:cNvPicPr>
            <a:picLocks/>
          </p:cNvPicPr>
          <p:nvPr>
            <p:custDataLst>
              <p:tags r:id="rId34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027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56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48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14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37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76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22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63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89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18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3082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082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2246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4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829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4-2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2284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4-3">
    <p:bg>
      <p:bgPr>
        <a:blipFill>
          <a:blip r:embed="rId6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7" action="ppaction://hlinksldjump"/>
          </p:cNvPr>
          <p:cNvPicPr>
            <a:picLocks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7" action="ppaction://hlinksldjump"/>
          </p:cNvPr>
          <p:cNvPicPr>
            <a:picLocks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2.4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2.4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2.4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2.4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2.4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2.4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2.4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2.4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2.4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2.4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2.4.1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2.4.1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2.4.1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2.4.1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2.4.1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2.4.1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2.4.1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2.4.1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2.4.1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2.4.1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2.4.1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2.4.1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2.4.1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2.4.1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5" name="2.4.1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7" name="2.4.1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59" name="2.4.1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1" name="2.4.1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3" name="2.4.1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9"/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4" name="Resim 6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5" name="2.4.1-30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100"/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6" name="Resim 65">
            <a:hlinkClick r:id="rId101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101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8" name="Resim 67">
            <a:hlinkClick r:id="rId103" action="ppaction://hlinksldjump"/>
          </p:cNvPr>
          <p:cNvPicPr>
            <a:picLocks/>
          </p:cNvPicPr>
          <p:nvPr>
            <p:custDataLst>
              <p:tags r:id="rId63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9" name="Resim 68">
            <a:hlinkClick r:id="rId103" action="ppaction://hlinksldjump"/>
          </p:cNvPr>
          <p:cNvPicPr>
            <a:picLocks/>
          </p:cNvPicPr>
          <p:nvPr>
            <p:custDataLst>
              <p:tags r:id="rId64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9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377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71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92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134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63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604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526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55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451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498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4623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5172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5067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3787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3604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3422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329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3396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3604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3604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2925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3422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3317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3474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3160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3134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2716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2246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4-4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1420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4-5">
    <p:bg>
      <p:bgPr>
        <a:blipFill>
          <a:blip r:embed="rId6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7" action="ppaction://hlinksldjump"/>
          </p:cNvPr>
          <p:cNvPicPr>
            <a:picLocks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7" action="ppaction://hlinksldjump"/>
          </p:cNvPr>
          <p:cNvPicPr>
            <a:picLocks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2.4.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2.4.2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2.4.2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2.4.2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2.4.2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2.4.2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2.4.2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2.4.2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2.4.2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2.4.2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2.4.2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2.4.2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2.4.2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2.4.2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2.4.2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2.4.2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2.4.2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2.4.2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2.4.2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2.4.2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2.4.2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2.4.2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2.4.2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2.4.2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5" name="2.4.2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7" name="2.4.2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59" name="2.4.2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1" name="2.4.2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3" name="2.4.2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9"/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4" name="Resim 6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5" name="2.4.2-30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100"/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6" name="Resim 65">
            <a:hlinkClick r:id="rId101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101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8" name="Resim 67">
            <a:hlinkClick r:id="rId103" action="ppaction://hlinksldjump"/>
          </p:cNvPr>
          <p:cNvPicPr>
            <a:picLocks/>
          </p:cNvPicPr>
          <p:nvPr>
            <p:custDataLst>
              <p:tags r:id="rId63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9" name="Resim 68">
            <a:hlinkClick r:id="rId103" action="ppaction://hlinksldjump"/>
          </p:cNvPr>
          <p:cNvPicPr>
            <a:picLocks/>
          </p:cNvPicPr>
          <p:nvPr>
            <p:custDataLst>
              <p:tags r:id="rId64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50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6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74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134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317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21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056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26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604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73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892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363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526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3787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3970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3970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431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4806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4623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3448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3396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3631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4022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4205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3108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3213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3082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3082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2533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4-6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87467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4-7">
    <p:bg>
      <p:bgPr>
        <a:blipFill>
          <a:blip r:embed="rId6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7" action="ppaction://hlinksldjump"/>
          </p:cNvPr>
          <p:cNvPicPr>
            <a:picLocks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7" action="ppaction://hlinksldjump"/>
          </p:cNvPr>
          <p:cNvPicPr>
            <a:picLocks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2.4.3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2.4.3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2.4.3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2.4.3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2.4.3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2.4.3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2.4.3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2.4.3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2.4.3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2.4.3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2.4.3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2.4.3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2.4.3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2.4.3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2.4.3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2.4.3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2.4.3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2.4.3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2.4.3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2.4.3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2.4.3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2.4.3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2.4.3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2.4.3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5" name="2.4.3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7" name="2.4.3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59" name="2.4.3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1" name="2.4.3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3" name="2.4.3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9"/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4" name="Resim 6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5" name="2.4.3-30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100"/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6" name="Resim 65">
            <a:hlinkClick r:id="rId101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101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8" name="Resim 67">
            <a:hlinkClick r:id="rId67" action="ppaction://hlinksldjump"/>
          </p:cNvPr>
          <p:cNvPicPr>
            <a:picLocks/>
          </p:cNvPicPr>
          <p:nvPr>
            <p:custDataLst>
              <p:tags r:id="rId63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9" name="Resim 68">
            <a:hlinkClick r:id="rId67" action="ppaction://hlinksldjump"/>
          </p:cNvPr>
          <p:cNvPicPr>
            <a:picLocks/>
          </p:cNvPicPr>
          <p:nvPr>
            <p:custDataLst>
              <p:tags r:id="rId64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212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3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847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08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23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082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36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4597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4597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522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525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5329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3265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4284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3787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329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423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4022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3396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3683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329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3866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3735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2690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3291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3474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2769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5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681753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5-2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82032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5-3">
    <p:bg>
      <p:bgPr>
        <a:blipFill>
          <a:blip r:embed="rId6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7" action="ppaction://hlinksldjump"/>
          </p:cNvPr>
          <p:cNvPicPr>
            <a:picLocks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7" action="ppaction://hlinksldjump"/>
          </p:cNvPr>
          <p:cNvPicPr>
            <a:picLocks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2.5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2.5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2.5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2.5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2.5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2.5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2.5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2.5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2.5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2.5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2.5.1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2.5.1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2.5.1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2.5.1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2.5.1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2.5.1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2.5.1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2.5.1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2.5.1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2.5.1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2.5.1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2.5.1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2.5.1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2.5.1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5" name="2.5.1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7" name="2.5.1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59" name="2.5.1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1" name="2.5.1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3" name="2.5.1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9"/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4" name="Resim 6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5" name="2.5.1-30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100"/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6" name="Resim 65">
            <a:hlinkClick r:id="rId101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101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8" name="Resim 67">
            <a:hlinkClick r:id="rId103" action="ppaction://hlinksldjump"/>
          </p:cNvPr>
          <p:cNvPicPr>
            <a:picLocks/>
          </p:cNvPicPr>
          <p:nvPr>
            <p:custDataLst>
              <p:tags r:id="rId63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9" name="Resim 68">
            <a:hlinkClick r:id="rId103" action="ppaction://hlinksldjump"/>
          </p:cNvPr>
          <p:cNvPicPr>
            <a:picLocks/>
          </p:cNvPicPr>
          <p:nvPr>
            <p:custDataLst>
              <p:tags r:id="rId64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96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53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16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48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39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40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187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76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429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74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769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95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95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873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2664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533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742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269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61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2298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2664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3082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3239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2769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3004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3160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3004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3343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3265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3500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5-4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06354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5-5">
    <p:bg>
      <p:bgPr>
        <a:blipFill>
          <a:blip r:embed="rId6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7" action="ppaction://hlinksldjump"/>
          </p:cNvPr>
          <p:cNvPicPr>
            <a:picLocks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7" action="ppaction://hlinksldjump"/>
          </p:cNvPr>
          <p:cNvPicPr>
            <a:picLocks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2.5.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2.5.2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2.5.2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2.5.2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2.5.2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2.5.2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2.5.2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2.5.2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2.5.2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2.5.2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2.5.2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2.5.2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2.5.2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2.5.2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2.5.2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2.5.2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2.5.2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2.5.2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2.5.2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2.5.2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2.5.2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2.5.2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2.5.2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2.5.2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5" name="2.5.2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7" name="2.5.2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59" name="2.5.2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1" name="2.5.2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3" name="2.5.2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9"/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4" name="Resim 6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5" name="2.5.2-30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100"/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6" name="Resim 65">
            <a:hlinkClick r:id="rId101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101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8" name="Resim 67">
            <a:hlinkClick r:id="rId103" action="ppaction://hlinksldjump"/>
          </p:cNvPr>
          <p:cNvPicPr>
            <a:picLocks/>
          </p:cNvPicPr>
          <p:nvPr>
            <p:custDataLst>
              <p:tags r:id="rId63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9" name="Resim 68">
            <a:hlinkClick r:id="rId103" action="ppaction://hlinksldjump"/>
          </p:cNvPr>
          <p:cNvPicPr>
            <a:picLocks/>
          </p:cNvPicPr>
          <p:nvPr>
            <p:custDataLst>
              <p:tags r:id="rId64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302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4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74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3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27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612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742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369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187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160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55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056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97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82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84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3369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847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3134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3239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308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3082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4075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4075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4179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4179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4101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4258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3735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3813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4049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4179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5-6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8532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5-7">
    <p:bg>
      <p:bgPr>
        <a:blipFill>
          <a:blip r:embed="rId6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7" action="ppaction://hlinksldjump"/>
          </p:cNvPr>
          <p:cNvPicPr>
            <a:picLocks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7" action="ppaction://hlinksldjump"/>
          </p:cNvPr>
          <p:cNvPicPr>
            <a:picLocks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2.5.3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2.5.3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2.5.3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2.5.3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2.5.3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2.5.3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2.5.3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2.5.3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2.5.3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2.5.3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2.5.3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2.5.3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2.5.3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2.5.3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2.5.3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2.5.3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2.5.3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2.5.3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2.5.3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2.5.3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2.5.3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2.5.3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2.5.3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2.5.3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5" name="2.5.3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7" name="2.5.3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59" name="2.5.3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1" name="2.5.3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3" name="2.5.3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9"/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4" name="Resim 6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5" name="2.5.3-30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100"/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6" name="Resim 65">
            <a:hlinkClick r:id="rId101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101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8" name="Resim 67">
            <a:hlinkClick r:id="rId67" action="ppaction://hlinksldjump"/>
          </p:cNvPr>
          <p:cNvPicPr>
            <a:picLocks/>
          </p:cNvPicPr>
          <p:nvPr>
            <p:custDataLst>
              <p:tags r:id="rId63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9" name="Resim 68">
            <a:hlinkClick r:id="rId67" action="ppaction://hlinksldjump"/>
          </p:cNvPr>
          <p:cNvPicPr>
            <a:picLocks/>
          </p:cNvPicPr>
          <p:nvPr>
            <p:custDataLst>
              <p:tags r:id="rId64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989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1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58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9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48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40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263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35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32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2246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2795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160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266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2638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3030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403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873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2925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925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2795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3004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3683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3474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3918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3761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3631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3735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3578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3735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3604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6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6662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6-2">
    <p:bg>
      <p:bgPr>
        <a:blipFill>
          <a:blip r:embed="rId3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37" action="ppaction://hlinksldjump"/>
          </p:cNvPr>
          <p:cNvPicPr>
            <a:picLocks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37" action="ppaction://hlinksldjump"/>
          </p:cNvPr>
          <p:cNvPicPr>
            <a:picLocks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7" name="2.6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1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9" name="2.6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2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1" name="2.6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3" name="2.6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4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5" name="2.6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7" name="2.6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6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19" name="2.6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7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1" name="2.6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8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90500" y="5822950"/>
            <a:ext cx="1905000" cy="1905000"/>
          </a:xfrm>
          <a:prstGeom prst="rect">
            <a:avLst/>
          </a:prstGeom>
        </p:spPr>
      </p:pic>
      <p:pic>
        <p:nvPicPr>
          <p:cNvPr id="23" name="2.6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49"/>
          <a:stretch>
            <a:fillRect/>
          </a:stretch>
        </p:blipFill>
        <p:spPr>
          <a:xfrm>
            <a:off x="12890500" y="5822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00" y="5822950"/>
            <a:ext cx="1905000" cy="1905000"/>
          </a:xfrm>
          <a:prstGeom prst="rect">
            <a:avLst/>
          </a:prstGeom>
        </p:spPr>
      </p:pic>
      <p:pic>
        <p:nvPicPr>
          <p:cNvPr id="25" name="2.6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10985500" y="5822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5822950"/>
            <a:ext cx="1905000" cy="1905000"/>
          </a:xfrm>
          <a:prstGeom prst="rect">
            <a:avLst/>
          </a:prstGeom>
        </p:spPr>
      </p:pic>
      <p:pic>
        <p:nvPicPr>
          <p:cNvPr id="27" name="2.6.1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9080500" y="5822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5822950"/>
            <a:ext cx="1905000" cy="1905000"/>
          </a:xfrm>
          <a:prstGeom prst="rect">
            <a:avLst/>
          </a:prstGeom>
        </p:spPr>
      </p:pic>
      <p:pic>
        <p:nvPicPr>
          <p:cNvPr id="29" name="2.6.1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7175500" y="5822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0" y="5822950"/>
            <a:ext cx="1905000" cy="1905000"/>
          </a:xfrm>
          <a:prstGeom prst="rect">
            <a:avLst/>
          </a:prstGeom>
        </p:spPr>
      </p:pic>
      <p:pic>
        <p:nvPicPr>
          <p:cNvPr id="31" name="2.6.1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5270500" y="5822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5822950"/>
            <a:ext cx="1905000" cy="1905000"/>
          </a:xfrm>
          <a:prstGeom prst="rect">
            <a:avLst/>
          </a:prstGeom>
        </p:spPr>
      </p:pic>
      <p:pic>
        <p:nvPicPr>
          <p:cNvPr id="33" name="2.6.1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54"/>
          <a:stretch>
            <a:fillRect/>
          </a:stretch>
        </p:blipFill>
        <p:spPr>
          <a:xfrm>
            <a:off x="3365500" y="5822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500" y="5822950"/>
            <a:ext cx="1905000" cy="1905000"/>
          </a:xfrm>
          <a:prstGeom prst="rect">
            <a:avLst/>
          </a:prstGeom>
        </p:spPr>
      </p:pic>
      <p:pic>
        <p:nvPicPr>
          <p:cNvPr id="35" name="2.6.1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55"/>
          <a:stretch>
            <a:fillRect/>
          </a:stretch>
        </p:blipFill>
        <p:spPr>
          <a:xfrm>
            <a:off x="1460500" y="5822950"/>
            <a:ext cx="1905000" cy="1905000"/>
          </a:xfrm>
          <a:prstGeom prst="rect">
            <a:avLst/>
          </a:prstGeom>
        </p:spPr>
      </p:pic>
      <p:pic>
        <p:nvPicPr>
          <p:cNvPr id="36" name="Resim 35">
            <a:hlinkClick r:id="rId56" action="ppaction://hlinksldjump"/>
          </p:cNvPr>
          <p:cNvPicPr>
            <a:picLocks/>
          </p:cNvPicPr>
          <p:nvPr>
            <p:custDataLst>
              <p:tags r:id="rId31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37" name="Resim 36">
            <a:hlinkClick r:id="rId56" action="ppaction://hlinksldjump"/>
          </p:cNvPr>
          <p:cNvPicPr>
            <a:picLocks/>
          </p:cNvPicPr>
          <p:nvPr>
            <p:custDataLst>
              <p:tags r:id="rId32"/>
            </p:custDataLst>
          </p:nvPr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38" name="Resim 37">
            <a:hlinkClick r:id="rId37" action="ppaction://hlinksldjump"/>
          </p:cNvPr>
          <p:cNvPicPr>
            <a:picLocks/>
          </p:cNvPicPr>
          <p:nvPr>
            <p:custDataLst>
              <p:tags r:id="rId33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39" name="Resim 38">
            <a:hlinkClick r:id="rId37" action="ppaction://hlinksldjump"/>
          </p:cNvPr>
          <p:cNvPicPr>
            <a:picLocks/>
          </p:cNvPicPr>
          <p:nvPr>
            <p:custDataLst>
              <p:tags r:id="rId34"/>
            </p:custDataLst>
          </p:nvPr>
        </p:nvPicPr>
        <p:blipFill>
          <a:blip r:embed="rId5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69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884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62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63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795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13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925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295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082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160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2978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3004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187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2742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7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230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2.7-2">
    <p:bg>
      <p:bgPr>
        <a:blipFill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7" action="ppaction://hlinksldjump"/>
          </p:cNvPr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7" action="ppaction://hlinksldjump"/>
          </p:cNvPr>
          <p:cNvPicPr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00" y="4870450"/>
            <a:ext cx="1905000" cy="1905000"/>
          </a:xfrm>
          <a:prstGeom prst="rect">
            <a:avLst/>
          </a:prstGeom>
        </p:spPr>
      </p:pic>
      <p:pic>
        <p:nvPicPr>
          <p:cNvPr id="7" name="2.7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985500" y="48704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4870450"/>
            <a:ext cx="1905000" cy="1905000"/>
          </a:xfrm>
          <a:prstGeom prst="rect">
            <a:avLst/>
          </a:prstGeom>
        </p:spPr>
      </p:pic>
      <p:pic>
        <p:nvPicPr>
          <p:cNvPr id="9" name="2.7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080500" y="48704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4870450"/>
            <a:ext cx="1905000" cy="1905000"/>
          </a:xfrm>
          <a:prstGeom prst="rect">
            <a:avLst/>
          </a:prstGeom>
        </p:spPr>
      </p:pic>
      <p:pic>
        <p:nvPicPr>
          <p:cNvPr id="11" name="2.7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175500" y="48704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0" y="4870450"/>
            <a:ext cx="1905000" cy="1905000"/>
          </a:xfrm>
          <a:prstGeom prst="rect">
            <a:avLst/>
          </a:prstGeom>
        </p:spPr>
      </p:pic>
      <p:pic>
        <p:nvPicPr>
          <p:cNvPr id="13" name="2.7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270500" y="48704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4870450"/>
            <a:ext cx="1905000" cy="1905000"/>
          </a:xfrm>
          <a:prstGeom prst="rect">
            <a:avLst/>
          </a:prstGeom>
        </p:spPr>
      </p:pic>
      <p:pic>
        <p:nvPicPr>
          <p:cNvPr id="15" name="2.7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365500" y="4870450"/>
            <a:ext cx="1905000" cy="1905000"/>
          </a:xfrm>
          <a:prstGeom prst="rect">
            <a:avLst/>
          </a:prstGeom>
        </p:spPr>
      </p:pic>
      <p:pic>
        <p:nvPicPr>
          <p:cNvPr id="16" name="Resim 15">
            <a:hlinkClick r:id="rId26" action="ppaction://hlinksldjump"/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7" name="Resim 16">
            <a:hlinkClick r:id="rId26" action="ppaction://hlinksldjump"/>
          </p:cNvPr>
          <p:cNvPicPr>
            <a:picLocks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8" name="Resim 17">
            <a:hlinkClick r:id="rId17" action="ppaction://hlinksldjump"/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9" name="Resim 18">
            <a:hlinkClick r:id="rId17" action="ppaction://hlinksldjump"/>
          </p:cNvPr>
          <p:cNvPicPr>
            <a:picLocks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683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9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1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6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70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1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088641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1-2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7781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1-3">
    <p:bg>
      <p:bgPr>
        <a:blipFill>
          <a:blip r:embed="rId6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7" action="ppaction://hlinksldjump"/>
          </p:cNvPr>
          <p:cNvPicPr>
            <a:picLocks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7" action="ppaction://hlinksldjump"/>
          </p:cNvPr>
          <p:cNvPicPr>
            <a:picLocks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3.1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3.1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3.1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3.1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3.1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3.1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3.1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3.1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3.1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3.1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3.1.1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3.1.1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3.1.1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3.1.1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3.1.1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3.1.1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3.1.1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3.1.1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3.1.1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3.1.1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3.1.1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3.1.1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3.1.1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3.1.1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5" name="3.1.1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7" name="3.1.1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59" name="3.1.1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1" name="3.1.1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3" name="3.1.1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9"/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4" name="Resim 6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5" name="3.1.1-30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100"/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6" name="Resim 65">
            <a:hlinkClick r:id="rId101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101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8" name="Resim 67">
            <a:hlinkClick r:id="rId103" action="ppaction://hlinksldjump"/>
          </p:cNvPr>
          <p:cNvPicPr>
            <a:picLocks/>
          </p:cNvPicPr>
          <p:nvPr>
            <p:custDataLst>
              <p:tags r:id="rId63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9" name="Resim 68">
            <a:hlinkClick r:id="rId103" action="ppaction://hlinksldjump"/>
          </p:cNvPr>
          <p:cNvPicPr>
            <a:picLocks/>
          </p:cNvPicPr>
          <p:nvPr>
            <p:custDataLst>
              <p:tags r:id="rId64"/>
            </p:custDataLst>
          </p:nvPr>
        </p:nvPicPr>
        <p:blipFill>
          <a:blip r:embed="rId10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862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2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3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734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44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396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10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289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004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63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578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39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3030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160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3657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82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3735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3840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3448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3578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3422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2899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3422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282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3526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3004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3239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4075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3996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3448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1-4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11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11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3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3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60972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1-5">
    <p:bg>
      <p:bgPr>
        <a:blipFill>
          <a:blip r:embed="rId6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67" action="ppaction://hlinksldjump"/>
          </p:cNvPr>
          <p:cNvPicPr>
            <a:picLocks/>
          </p:cNvPicPr>
          <p:nvPr/>
        </p:nvPicPr>
        <p:blipFill>
          <a:blip r:embed="rId6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67" action="ppaction://hlinksldjump"/>
          </p:cNvPr>
          <p:cNvPicPr>
            <a:picLocks/>
          </p:cNvPicPr>
          <p:nvPr/>
        </p:nvPicPr>
        <p:blipFill>
          <a:blip r:embed="rId6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7" name="3.1.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1"/>
          <a:stretch>
            <a:fillRect/>
          </a:stretch>
        </p:blipFill>
        <p:spPr>
          <a:xfrm>
            <a:off x="13843000" y="2012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9" name="3.1.2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2"/>
          <a:stretch>
            <a:fillRect/>
          </a:stretch>
        </p:blipFill>
        <p:spPr>
          <a:xfrm>
            <a:off x="11938000" y="2012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1" name="3.1.2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73"/>
          <a:stretch>
            <a:fillRect/>
          </a:stretch>
        </p:blipFill>
        <p:spPr>
          <a:xfrm>
            <a:off x="10033000" y="2012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3" name="3.1.2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74"/>
          <a:stretch>
            <a:fillRect/>
          </a:stretch>
        </p:blipFill>
        <p:spPr>
          <a:xfrm>
            <a:off x="8128000" y="2012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5" name="3.1.2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75"/>
          <a:stretch>
            <a:fillRect/>
          </a:stretch>
        </p:blipFill>
        <p:spPr>
          <a:xfrm>
            <a:off x="6223000" y="2012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7" name="3.1.2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76"/>
          <a:stretch>
            <a:fillRect/>
          </a:stretch>
        </p:blipFill>
        <p:spPr>
          <a:xfrm>
            <a:off x="4318000" y="2012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19" name="3.1.2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77"/>
          <a:stretch>
            <a:fillRect/>
          </a:stretch>
        </p:blipFill>
        <p:spPr>
          <a:xfrm>
            <a:off x="2413000" y="2012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1" name="3.1.2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78"/>
          <a:stretch>
            <a:fillRect/>
          </a:stretch>
        </p:blipFill>
        <p:spPr>
          <a:xfrm>
            <a:off x="508000" y="2012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3" name="3.1.2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79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5" name="3.1.2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80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7" name="3.1.2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81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29" name="3.1.2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82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1" name="3.1.2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83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3" name="3.1.2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84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5" name="3.1.2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85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7" name="3.1.2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86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39" name="3.1.2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87"/>
          <a:stretch>
            <a:fillRect/>
          </a:stretch>
        </p:blipFill>
        <p:spPr>
          <a:xfrm>
            <a:off x="13843000" y="58229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1" name="3.1.2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88"/>
          <a:stretch>
            <a:fillRect/>
          </a:stretch>
        </p:blipFill>
        <p:spPr>
          <a:xfrm>
            <a:off x="11938000" y="58229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3" name="3.1.2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89"/>
          <a:stretch>
            <a:fillRect/>
          </a:stretch>
        </p:blipFill>
        <p:spPr>
          <a:xfrm>
            <a:off x="10033000" y="58229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5" name="3.1.2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90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46" name="Resim 4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7" name="3.1.2-21">
            <a:hlinkClick r:id="" action="ppaction://media"/>
          </p:cNvPr>
          <p:cNvPicPr>
            <a:picLocks noChangeAspect="1"/>
          </p:cNvPicPr>
          <p:nvPr>
            <a:audioFile r:link="rId42"/>
            <p:extLst>
              <p:ext uri="{DAA4B4D4-6D71-4841-9C94-3DE7FCFB9230}">
                <p14:media xmlns:p14="http://schemas.microsoft.com/office/powerpoint/2010/main" r:embed="rId41"/>
              </p:ext>
            </p:extLst>
          </p:nvPr>
        </p:nvPicPr>
        <p:blipFill>
          <a:blip r:embed="rId91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48" name="Resim 4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49" name="3.1.2-22">
            <a:hlinkClick r:id="" action="ppaction://media"/>
          </p:cNvPr>
          <p:cNvPicPr>
            <a:picLocks noChangeAspect="1"/>
          </p:cNvPicPr>
          <p:nvPr>
            <a:audioFile r:link="rId44"/>
            <p:extLst>
              <p:ext uri="{DAA4B4D4-6D71-4841-9C94-3DE7FCFB9230}">
                <p14:media xmlns:p14="http://schemas.microsoft.com/office/powerpoint/2010/main" r:embed="rId43"/>
              </p:ext>
            </p:extLst>
          </p:nvPr>
        </p:nvPicPr>
        <p:blipFill>
          <a:blip r:embed="rId92"/>
          <a:stretch>
            <a:fillRect/>
          </a:stretch>
        </p:blipFill>
        <p:spPr>
          <a:xfrm>
            <a:off x="4318000" y="5822950"/>
            <a:ext cx="1905000" cy="1905000"/>
          </a:xfrm>
          <a:prstGeom prst="rect">
            <a:avLst/>
          </a:prstGeom>
        </p:spPr>
      </p:pic>
      <p:pic>
        <p:nvPicPr>
          <p:cNvPr id="50" name="Resim 4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1" name="3.1.2-23">
            <a:hlinkClick r:id="" action="ppaction://media"/>
          </p:cNvPr>
          <p:cNvPicPr>
            <a:picLocks noChangeAspect="1"/>
          </p:cNvPicPr>
          <p:nvPr>
            <a:audioFile r:link="rId46"/>
            <p:extLst>
              <p:ext uri="{DAA4B4D4-6D71-4841-9C94-3DE7FCFB9230}">
                <p14:media xmlns:p14="http://schemas.microsoft.com/office/powerpoint/2010/main" r:embed="rId45"/>
              </p:ext>
            </p:extLst>
          </p:nvPr>
        </p:nvPicPr>
        <p:blipFill>
          <a:blip r:embed="rId93"/>
          <a:stretch>
            <a:fillRect/>
          </a:stretch>
        </p:blipFill>
        <p:spPr>
          <a:xfrm>
            <a:off x="2413000" y="5822950"/>
            <a:ext cx="1905000" cy="1905000"/>
          </a:xfrm>
          <a:prstGeom prst="rect">
            <a:avLst/>
          </a:prstGeom>
        </p:spPr>
      </p:pic>
      <p:pic>
        <p:nvPicPr>
          <p:cNvPr id="52" name="Resim 5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3" name="3.1.2-24">
            <a:hlinkClick r:id="" action="ppaction://media"/>
          </p:cNvPr>
          <p:cNvPicPr>
            <a:picLocks noChangeAspect="1"/>
          </p:cNvPicPr>
          <p:nvPr>
            <a:audioFile r:link="rId48"/>
            <p:extLst>
              <p:ext uri="{DAA4B4D4-6D71-4841-9C94-3DE7FCFB9230}">
                <p14:media xmlns:p14="http://schemas.microsoft.com/office/powerpoint/2010/main" r:embed="rId47"/>
              </p:ext>
            </p:extLst>
          </p:nvPr>
        </p:nvPicPr>
        <p:blipFill>
          <a:blip r:embed="rId94"/>
          <a:stretch>
            <a:fillRect/>
          </a:stretch>
        </p:blipFill>
        <p:spPr>
          <a:xfrm>
            <a:off x="508000" y="5822950"/>
            <a:ext cx="1905000" cy="1905000"/>
          </a:xfrm>
          <a:prstGeom prst="rect">
            <a:avLst/>
          </a:prstGeom>
        </p:spPr>
      </p:pic>
      <p:pic>
        <p:nvPicPr>
          <p:cNvPr id="54" name="Resim 5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5" name="3.1.2-25">
            <a:hlinkClick r:id="" action="ppaction://media"/>
          </p:cNvPr>
          <p:cNvPicPr>
            <a:picLocks noChangeAspect="1"/>
          </p:cNvPicPr>
          <p:nvPr>
            <a:audioFile r:link="rId50"/>
            <p:extLst>
              <p:ext uri="{DAA4B4D4-6D71-4841-9C94-3DE7FCFB9230}">
                <p14:media xmlns:p14="http://schemas.microsoft.com/office/powerpoint/2010/main" r:embed="rId49"/>
              </p:ext>
            </p:extLst>
          </p:nvPr>
        </p:nvPicPr>
        <p:blipFill>
          <a:blip r:embed="rId95"/>
          <a:stretch>
            <a:fillRect/>
          </a:stretch>
        </p:blipFill>
        <p:spPr>
          <a:xfrm>
            <a:off x="11938000" y="7727950"/>
            <a:ext cx="1905000" cy="1905000"/>
          </a:xfrm>
          <a:prstGeom prst="rect">
            <a:avLst/>
          </a:prstGeom>
        </p:spPr>
      </p:pic>
      <p:pic>
        <p:nvPicPr>
          <p:cNvPr id="56" name="Resim 55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7" name="3.1.2-26">
            <a:hlinkClick r:id="" action="ppaction://media"/>
          </p:cNvPr>
          <p:cNvPicPr>
            <a:picLocks noChangeAspect="1"/>
          </p:cNvPicPr>
          <p:nvPr>
            <a:audioFile r:link="rId52"/>
            <p:extLst>
              <p:ext uri="{DAA4B4D4-6D71-4841-9C94-3DE7FCFB9230}">
                <p14:media xmlns:p14="http://schemas.microsoft.com/office/powerpoint/2010/main" r:embed="rId51"/>
              </p:ext>
            </p:extLst>
          </p:nvPr>
        </p:nvPicPr>
        <p:blipFill>
          <a:blip r:embed="rId96"/>
          <a:stretch>
            <a:fillRect/>
          </a:stretch>
        </p:blipFill>
        <p:spPr>
          <a:xfrm>
            <a:off x="10033000" y="7727950"/>
            <a:ext cx="1905000" cy="1905000"/>
          </a:xfrm>
          <a:prstGeom prst="rect">
            <a:avLst/>
          </a:prstGeom>
        </p:spPr>
      </p:pic>
      <p:pic>
        <p:nvPicPr>
          <p:cNvPr id="58" name="Resim 57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59" name="3.1.2-27">
            <a:hlinkClick r:id="" action="ppaction://media"/>
          </p:cNvPr>
          <p:cNvPicPr>
            <a:picLocks noChangeAspect="1"/>
          </p:cNvPicPr>
          <p:nvPr>
            <a:audioFile r:link="rId54"/>
            <p:extLst>
              <p:ext uri="{DAA4B4D4-6D71-4841-9C94-3DE7FCFB9230}">
                <p14:media xmlns:p14="http://schemas.microsoft.com/office/powerpoint/2010/main" r:embed="rId53"/>
              </p:ext>
            </p:extLst>
          </p:nvPr>
        </p:nvPicPr>
        <p:blipFill>
          <a:blip r:embed="rId97"/>
          <a:stretch>
            <a:fillRect/>
          </a:stretch>
        </p:blipFill>
        <p:spPr>
          <a:xfrm>
            <a:off x="8128000" y="7727950"/>
            <a:ext cx="1905000" cy="1905000"/>
          </a:xfrm>
          <a:prstGeom prst="rect">
            <a:avLst/>
          </a:prstGeom>
        </p:spPr>
      </p:pic>
      <p:pic>
        <p:nvPicPr>
          <p:cNvPr id="60" name="Resim 59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1" name="3.1.2-28">
            <a:hlinkClick r:id="" action="ppaction://media"/>
          </p:cNvPr>
          <p:cNvPicPr>
            <a:picLocks noChangeAspect="1"/>
          </p:cNvPicPr>
          <p:nvPr>
            <a:audioFile r:link="rId56"/>
            <p:extLst>
              <p:ext uri="{DAA4B4D4-6D71-4841-9C94-3DE7FCFB9230}">
                <p14:media xmlns:p14="http://schemas.microsoft.com/office/powerpoint/2010/main" r:embed="rId55"/>
              </p:ext>
            </p:extLst>
          </p:nvPr>
        </p:nvPicPr>
        <p:blipFill>
          <a:blip r:embed="rId98"/>
          <a:stretch>
            <a:fillRect/>
          </a:stretch>
        </p:blipFill>
        <p:spPr>
          <a:xfrm>
            <a:off x="6223000" y="7727950"/>
            <a:ext cx="1905000" cy="1905000"/>
          </a:xfrm>
          <a:prstGeom prst="rect">
            <a:avLst/>
          </a:prstGeom>
        </p:spPr>
      </p:pic>
      <p:pic>
        <p:nvPicPr>
          <p:cNvPr id="62" name="Resim 61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3" name="3.1.2-29">
            <a:hlinkClick r:id="" action="ppaction://media"/>
          </p:cNvPr>
          <p:cNvPicPr>
            <a:picLocks noChangeAspect="1"/>
          </p:cNvPicPr>
          <p:nvPr>
            <a:audioFile r:link="rId58"/>
            <p:extLst>
              <p:ext uri="{DAA4B4D4-6D71-4841-9C94-3DE7FCFB9230}">
                <p14:media xmlns:p14="http://schemas.microsoft.com/office/powerpoint/2010/main" r:embed="rId57"/>
              </p:ext>
            </p:extLst>
          </p:nvPr>
        </p:nvPicPr>
        <p:blipFill>
          <a:blip r:embed="rId99"/>
          <a:stretch>
            <a:fillRect/>
          </a:stretch>
        </p:blipFill>
        <p:spPr>
          <a:xfrm>
            <a:off x="4318000" y="7727950"/>
            <a:ext cx="1905000" cy="1905000"/>
          </a:xfrm>
          <a:prstGeom prst="rect">
            <a:avLst/>
          </a:prstGeom>
        </p:spPr>
      </p:pic>
      <p:pic>
        <p:nvPicPr>
          <p:cNvPr id="64" name="Resim 63"/>
          <p:cNvPicPr>
            <a:picLocks/>
          </p:cNvPicPr>
          <p:nvPr/>
        </p:nvPicPr>
        <p:blipFill>
          <a:blip r:embed="rId7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5" name="3.1.2-30">
            <a:hlinkClick r:id="" action="ppaction://media"/>
          </p:cNvPr>
          <p:cNvPicPr>
            <a:picLocks noChangeAspect="1"/>
          </p:cNvPicPr>
          <p:nvPr>
            <a:audioFile r:link="rId60"/>
            <p:extLst>
              <p:ext uri="{DAA4B4D4-6D71-4841-9C94-3DE7FCFB9230}">
                <p14:media xmlns:p14="http://schemas.microsoft.com/office/powerpoint/2010/main" r:embed="rId59"/>
              </p:ext>
            </p:extLst>
          </p:nvPr>
        </p:nvPicPr>
        <p:blipFill>
          <a:blip r:embed="rId100"/>
          <a:stretch>
            <a:fillRect/>
          </a:stretch>
        </p:blipFill>
        <p:spPr>
          <a:xfrm>
            <a:off x="2413000" y="7727950"/>
            <a:ext cx="1905000" cy="1905000"/>
          </a:xfrm>
          <a:prstGeom prst="rect">
            <a:avLst/>
          </a:prstGeom>
        </p:spPr>
      </p:pic>
      <p:pic>
        <p:nvPicPr>
          <p:cNvPr id="66" name="Resim 65">
            <a:hlinkClick r:id="rId101" action="ppaction://hlinksldjump"/>
          </p:cNvPr>
          <p:cNvPicPr>
            <a:picLocks/>
          </p:cNvPicPr>
          <p:nvPr>
            <p:custDataLst>
              <p:tags r:id="rId61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67" name="Resim 66">
            <a:hlinkClick r:id="rId101" action="ppaction://hlinksldjump"/>
          </p:cNvPr>
          <p:cNvPicPr>
            <a:picLocks/>
          </p:cNvPicPr>
          <p:nvPr>
            <p:custDataLst>
              <p:tags r:id="rId62"/>
            </p:custDataLst>
          </p:nvPr>
        </p:nvPicPr>
        <p:blipFill>
          <a:blip r:embed="rId10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68" name="Resim 67">
            <a:hlinkClick r:id="rId67" action="ppaction://hlinksldjump"/>
          </p:cNvPr>
          <p:cNvPicPr>
            <a:picLocks/>
          </p:cNvPicPr>
          <p:nvPr>
            <p:custDataLst>
              <p:tags r:id="rId63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69" name="Resim 68">
            <a:hlinkClick r:id="rId67" action="ppaction://hlinksldjump"/>
          </p:cNvPr>
          <p:cNvPicPr>
            <a:picLocks/>
          </p:cNvPicPr>
          <p:nvPr>
            <p:custDataLst>
              <p:tags r:id="rId64"/>
            </p:custDataLst>
          </p:nvPr>
        </p:nvPicPr>
        <p:blipFill>
          <a:blip r:embed="rId10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448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25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63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03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370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87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55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213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44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57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313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3369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363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3265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3526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507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3004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2507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308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3396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6" dur="3526" fill="hold"/>
                                        <p:tgtEl>
                                          <p:spTgt spid="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audio>
              <p:cMediaNode vol="80000">
                <p:cTn id="1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7"/>
                </p:tgtEl>
              </p:cMediaNode>
            </p:audio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2" dur="3160" fill="hold"/>
                                        <p:tgtEl>
                                          <p:spTgt spid="4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1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9"/>
                </p:tgtEl>
              </p:cMediaNode>
            </p:audio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8" dur="2925" fill="hold"/>
                                        <p:tgtEl>
                                          <p:spTgt spid="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audio>
              <p:cMediaNode vol="80000">
                <p:cTn id="1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1"/>
                </p:tgtEl>
              </p:cMediaNode>
            </p:audio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4" dur="3422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audio>
              <p:cMediaNode vol="80000">
                <p:cTn id="1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4179" fill="hold"/>
                                        <p:tgtEl>
                                          <p:spTgt spid="5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audio>
              <p:cMediaNode vol="80000">
                <p:cTn id="15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5"/>
                </p:tgtEl>
              </p:cMediaNode>
            </p:audio>
            <p:seq concurrent="1" nextAc="seek">
              <p:cTn id="152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3" fill="hold">
                      <p:stCondLst>
                        <p:cond delay="0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6" dur="3735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audio>
              <p:cMediaNode vol="80000">
                <p:cTn id="1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  <p:seq concurrent="1" nextAc="seek">
              <p:cTn id="158" restart="whenNotActive" fill="hold" evtFilter="cancelBubble" nodeType="interactiveSeq">
                <p:stCondLst>
                  <p:cond evt="onClick" delay="0">
                    <p:tgtEl>
                      <p:spTgt spid="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9" fill="hold">
                      <p:stCondLst>
                        <p:cond delay="0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2" dur="2873" fill="hold"/>
                                        <p:tgtEl>
                                          <p:spTgt spid="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9"/>
                  </p:tgtEl>
                </p:cond>
              </p:nextCondLst>
            </p:seq>
            <p:audio>
              <p:cMediaNode vol="80000">
                <p:cTn id="1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9"/>
                </p:tgtEl>
              </p:cMediaNode>
            </p:audio>
            <p:seq concurrent="1" nextAc="seek">
              <p:cTn id="164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5" fill="hold">
                      <p:stCondLst>
                        <p:cond delay="0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8" dur="4101" fill="hold"/>
                                        <p:tgtEl>
                                          <p:spTgt spid="6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audio>
              <p:cMediaNode vol="80000">
                <p:cTn id="1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1"/>
                </p:tgtEl>
              </p:cMediaNode>
            </p:audio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4" dur="3631" fill="hold"/>
                                        <p:tgtEl>
                                          <p:spTgt spid="6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audio>
              <p:cMediaNode vol="80000">
                <p:cTn id="17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3"/>
                </p:tgtEl>
              </p:cMediaNode>
            </p:audio>
            <p:seq concurrent="1" nextAc="seek">
              <p:cTn id="176" restart="whenNotActive" fill="hold" evtFilter="cancelBubble" nodeType="interactiveSeq">
                <p:stCondLst>
                  <p:cond evt="onClick" delay="0">
                    <p:tgtEl>
                      <p:spTgt spid="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7" fill="hold">
                      <p:stCondLst>
                        <p:cond delay="0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0" dur="3317" fill="hold"/>
                                        <p:tgtEl>
                                          <p:spTgt spid="6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5"/>
                  </p:tgtEl>
                </p:cond>
              </p:nextCondLst>
            </p:seq>
            <p:audio>
              <p:cMediaNode vol="80000">
                <p:cTn id="1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5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2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847600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2-2">
    <p:bg>
      <p:bgPr>
        <a:blipFill>
          <a:blip r:embed="rId4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47" action="ppaction://hlinksldjump"/>
          </p:cNvPr>
          <p:cNvPicPr>
            <a:picLocks/>
          </p:cNvPicPr>
          <p:nvPr/>
        </p:nvPicPr>
        <p:blipFill>
          <a:blip r:embed="rId4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47" action="ppaction://hlinksldjump"/>
          </p:cNvPr>
          <p:cNvPicPr>
            <a:picLocks/>
          </p:cNvPicPr>
          <p:nvPr/>
        </p:nvPicPr>
        <p:blipFill>
          <a:blip r:embed="rId4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2965450"/>
            <a:ext cx="1905000" cy="1905000"/>
          </a:xfrm>
          <a:prstGeom prst="rect">
            <a:avLst/>
          </a:prstGeom>
        </p:spPr>
      </p:pic>
      <p:pic>
        <p:nvPicPr>
          <p:cNvPr id="7" name="3.2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1"/>
          <a:stretch>
            <a:fillRect/>
          </a:stretch>
        </p:blipFill>
        <p:spPr>
          <a:xfrm>
            <a:off x="13843000" y="29654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2965450"/>
            <a:ext cx="1905000" cy="1905000"/>
          </a:xfrm>
          <a:prstGeom prst="rect">
            <a:avLst/>
          </a:prstGeom>
        </p:spPr>
      </p:pic>
      <p:pic>
        <p:nvPicPr>
          <p:cNvPr id="9" name="3.2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2"/>
          <a:stretch>
            <a:fillRect/>
          </a:stretch>
        </p:blipFill>
        <p:spPr>
          <a:xfrm>
            <a:off x="11938000" y="29654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2965450"/>
            <a:ext cx="1905000" cy="1905000"/>
          </a:xfrm>
          <a:prstGeom prst="rect">
            <a:avLst/>
          </a:prstGeom>
        </p:spPr>
      </p:pic>
      <p:pic>
        <p:nvPicPr>
          <p:cNvPr id="11" name="3.2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53"/>
          <a:stretch>
            <a:fillRect/>
          </a:stretch>
        </p:blipFill>
        <p:spPr>
          <a:xfrm>
            <a:off x="10033000" y="29654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2965450"/>
            <a:ext cx="1905000" cy="1905000"/>
          </a:xfrm>
          <a:prstGeom prst="rect">
            <a:avLst/>
          </a:prstGeom>
        </p:spPr>
      </p:pic>
      <p:pic>
        <p:nvPicPr>
          <p:cNvPr id="13" name="3.2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54"/>
          <a:stretch>
            <a:fillRect/>
          </a:stretch>
        </p:blipFill>
        <p:spPr>
          <a:xfrm>
            <a:off x="8128000" y="29654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2965450"/>
            <a:ext cx="1905000" cy="1905000"/>
          </a:xfrm>
          <a:prstGeom prst="rect">
            <a:avLst/>
          </a:prstGeom>
        </p:spPr>
      </p:pic>
      <p:pic>
        <p:nvPicPr>
          <p:cNvPr id="15" name="3.2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55"/>
          <a:stretch>
            <a:fillRect/>
          </a:stretch>
        </p:blipFill>
        <p:spPr>
          <a:xfrm>
            <a:off x="6223000" y="29654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965450"/>
            <a:ext cx="1905000" cy="1905000"/>
          </a:xfrm>
          <a:prstGeom prst="rect">
            <a:avLst/>
          </a:prstGeom>
        </p:spPr>
      </p:pic>
      <p:pic>
        <p:nvPicPr>
          <p:cNvPr id="17" name="3.2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56"/>
          <a:stretch>
            <a:fillRect/>
          </a:stretch>
        </p:blipFill>
        <p:spPr>
          <a:xfrm>
            <a:off x="4318000" y="29654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2965450"/>
            <a:ext cx="1905000" cy="1905000"/>
          </a:xfrm>
          <a:prstGeom prst="rect">
            <a:avLst/>
          </a:prstGeom>
        </p:spPr>
      </p:pic>
      <p:pic>
        <p:nvPicPr>
          <p:cNvPr id="19" name="3.2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57"/>
          <a:stretch>
            <a:fillRect/>
          </a:stretch>
        </p:blipFill>
        <p:spPr>
          <a:xfrm>
            <a:off x="2413000" y="29654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2965450"/>
            <a:ext cx="1905000" cy="1905000"/>
          </a:xfrm>
          <a:prstGeom prst="rect">
            <a:avLst/>
          </a:prstGeom>
        </p:spPr>
      </p:pic>
      <p:pic>
        <p:nvPicPr>
          <p:cNvPr id="21" name="3.2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58"/>
          <a:stretch>
            <a:fillRect/>
          </a:stretch>
        </p:blipFill>
        <p:spPr>
          <a:xfrm>
            <a:off x="508000" y="29654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4870450"/>
            <a:ext cx="1905000" cy="1905000"/>
          </a:xfrm>
          <a:prstGeom prst="rect">
            <a:avLst/>
          </a:prstGeom>
        </p:spPr>
      </p:pic>
      <p:pic>
        <p:nvPicPr>
          <p:cNvPr id="23" name="3.2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59"/>
          <a:stretch>
            <a:fillRect/>
          </a:stretch>
        </p:blipFill>
        <p:spPr>
          <a:xfrm>
            <a:off x="13843000" y="48704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4870450"/>
            <a:ext cx="1905000" cy="1905000"/>
          </a:xfrm>
          <a:prstGeom prst="rect">
            <a:avLst/>
          </a:prstGeom>
        </p:spPr>
      </p:pic>
      <p:pic>
        <p:nvPicPr>
          <p:cNvPr id="25" name="3.2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60"/>
          <a:stretch>
            <a:fillRect/>
          </a:stretch>
        </p:blipFill>
        <p:spPr>
          <a:xfrm>
            <a:off x="11938000" y="4870450"/>
            <a:ext cx="1905000" cy="1905000"/>
          </a:xfrm>
          <a:prstGeom prst="rect">
            <a:avLst/>
          </a:prstGeom>
        </p:spPr>
      </p:pic>
      <p:pic>
        <p:nvPicPr>
          <p:cNvPr id="26" name="Resim 25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4870450"/>
            <a:ext cx="1905000" cy="1905000"/>
          </a:xfrm>
          <a:prstGeom prst="rect">
            <a:avLst/>
          </a:prstGeom>
        </p:spPr>
      </p:pic>
      <p:pic>
        <p:nvPicPr>
          <p:cNvPr id="27" name="3.2.1-11">
            <a:hlinkClick r:id="" action="ppaction://media"/>
          </p:cNvPr>
          <p:cNvPicPr>
            <a:picLocks noChangeAspect="1"/>
          </p:cNvPicPr>
          <p:nvPr>
            <a:audi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61"/>
          <a:stretch>
            <a:fillRect/>
          </a:stretch>
        </p:blipFill>
        <p:spPr>
          <a:xfrm>
            <a:off x="10033000" y="4870450"/>
            <a:ext cx="1905000" cy="1905000"/>
          </a:xfrm>
          <a:prstGeom prst="rect">
            <a:avLst/>
          </a:prstGeom>
        </p:spPr>
      </p:pic>
      <p:pic>
        <p:nvPicPr>
          <p:cNvPr id="28" name="Resim 27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4870450"/>
            <a:ext cx="1905000" cy="1905000"/>
          </a:xfrm>
          <a:prstGeom prst="rect">
            <a:avLst/>
          </a:prstGeom>
        </p:spPr>
      </p:pic>
      <p:pic>
        <p:nvPicPr>
          <p:cNvPr id="29" name="3.2.1-12">
            <a:hlinkClick r:id="" action="ppaction://media"/>
          </p:cNvPr>
          <p:cNvPicPr>
            <a:picLocks noChangeAspect="1"/>
          </p:cNvPicPr>
          <p:nvPr>
            <a:audi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62"/>
          <a:stretch>
            <a:fillRect/>
          </a:stretch>
        </p:blipFill>
        <p:spPr>
          <a:xfrm>
            <a:off x="8128000" y="4870450"/>
            <a:ext cx="1905000" cy="1905000"/>
          </a:xfrm>
          <a:prstGeom prst="rect">
            <a:avLst/>
          </a:prstGeom>
        </p:spPr>
      </p:pic>
      <p:pic>
        <p:nvPicPr>
          <p:cNvPr id="30" name="Resim 29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4870450"/>
            <a:ext cx="1905000" cy="1905000"/>
          </a:xfrm>
          <a:prstGeom prst="rect">
            <a:avLst/>
          </a:prstGeom>
        </p:spPr>
      </p:pic>
      <p:pic>
        <p:nvPicPr>
          <p:cNvPr id="31" name="3.2.1-13">
            <a:hlinkClick r:id="" action="ppaction://media"/>
          </p:cNvPr>
          <p:cNvPicPr>
            <a:picLocks noChangeAspect="1"/>
          </p:cNvPicPr>
          <p:nvPr>
            <a:audioFile r:link="rId26"/>
            <p:extLst>
              <p:ext uri="{DAA4B4D4-6D71-4841-9C94-3DE7FCFB9230}">
                <p14:media xmlns:p14="http://schemas.microsoft.com/office/powerpoint/2010/main" r:embed="rId25"/>
              </p:ext>
            </p:extLst>
          </p:nvPr>
        </p:nvPicPr>
        <p:blipFill>
          <a:blip r:embed="rId63"/>
          <a:stretch>
            <a:fillRect/>
          </a:stretch>
        </p:blipFill>
        <p:spPr>
          <a:xfrm>
            <a:off x="6223000" y="4870450"/>
            <a:ext cx="1905000" cy="1905000"/>
          </a:xfrm>
          <a:prstGeom prst="rect">
            <a:avLst/>
          </a:prstGeom>
        </p:spPr>
      </p:pic>
      <p:pic>
        <p:nvPicPr>
          <p:cNvPr id="32" name="Resim 31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4870450"/>
            <a:ext cx="1905000" cy="1905000"/>
          </a:xfrm>
          <a:prstGeom prst="rect">
            <a:avLst/>
          </a:prstGeom>
        </p:spPr>
      </p:pic>
      <p:pic>
        <p:nvPicPr>
          <p:cNvPr id="33" name="3.2.1-14">
            <a:hlinkClick r:id="" action="ppaction://media"/>
          </p:cNvPr>
          <p:cNvPicPr>
            <a:picLocks noChangeAspect="1"/>
          </p:cNvPicPr>
          <p:nvPr>
            <a:audioFile r:link="rId28"/>
            <p:extLst>
              <p:ext uri="{DAA4B4D4-6D71-4841-9C94-3DE7FCFB9230}">
                <p14:media xmlns:p14="http://schemas.microsoft.com/office/powerpoint/2010/main" r:embed="rId27"/>
              </p:ext>
            </p:extLst>
          </p:nvPr>
        </p:nvPicPr>
        <p:blipFill>
          <a:blip r:embed="rId64"/>
          <a:stretch>
            <a:fillRect/>
          </a:stretch>
        </p:blipFill>
        <p:spPr>
          <a:xfrm>
            <a:off x="4318000" y="4870450"/>
            <a:ext cx="1905000" cy="1905000"/>
          </a:xfrm>
          <a:prstGeom prst="rect">
            <a:avLst/>
          </a:prstGeom>
        </p:spPr>
      </p:pic>
      <p:pic>
        <p:nvPicPr>
          <p:cNvPr id="34" name="Resim 33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4870450"/>
            <a:ext cx="1905000" cy="1905000"/>
          </a:xfrm>
          <a:prstGeom prst="rect">
            <a:avLst/>
          </a:prstGeom>
        </p:spPr>
      </p:pic>
      <p:pic>
        <p:nvPicPr>
          <p:cNvPr id="35" name="3.2.1-15">
            <a:hlinkClick r:id="" action="ppaction://media"/>
          </p:cNvPr>
          <p:cNvPicPr>
            <a:picLocks noChangeAspect="1"/>
          </p:cNvPicPr>
          <p:nvPr>
            <a:audioFile r:link="rId30"/>
            <p:extLst>
              <p:ext uri="{DAA4B4D4-6D71-4841-9C94-3DE7FCFB9230}">
                <p14:media xmlns:p14="http://schemas.microsoft.com/office/powerpoint/2010/main" r:embed="rId29"/>
              </p:ext>
            </p:extLst>
          </p:nvPr>
        </p:nvPicPr>
        <p:blipFill>
          <a:blip r:embed="rId65"/>
          <a:stretch>
            <a:fillRect/>
          </a:stretch>
        </p:blipFill>
        <p:spPr>
          <a:xfrm>
            <a:off x="2413000" y="4870450"/>
            <a:ext cx="1905000" cy="1905000"/>
          </a:xfrm>
          <a:prstGeom prst="rect">
            <a:avLst/>
          </a:prstGeom>
        </p:spPr>
      </p:pic>
      <p:pic>
        <p:nvPicPr>
          <p:cNvPr id="36" name="Resim 35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4870450"/>
            <a:ext cx="1905000" cy="1905000"/>
          </a:xfrm>
          <a:prstGeom prst="rect">
            <a:avLst/>
          </a:prstGeom>
        </p:spPr>
      </p:pic>
      <p:pic>
        <p:nvPicPr>
          <p:cNvPr id="37" name="3.2.1-16">
            <a:hlinkClick r:id="" action="ppaction://media"/>
          </p:cNvPr>
          <p:cNvPicPr>
            <a:picLocks noChangeAspect="1"/>
          </p:cNvPicPr>
          <p:nvPr>
            <a:audioFile r:link="rId32"/>
            <p:extLst>
              <p:ext uri="{DAA4B4D4-6D71-4841-9C94-3DE7FCFB9230}">
                <p14:media xmlns:p14="http://schemas.microsoft.com/office/powerpoint/2010/main" r:embed="rId31"/>
              </p:ext>
            </p:extLst>
          </p:nvPr>
        </p:nvPicPr>
        <p:blipFill>
          <a:blip r:embed="rId66"/>
          <a:stretch>
            <a:fillRect/>
          </a:stretch>
        </p:blipFill>
        <p:spPr>
          <a:xfrm>
            <a:off x="508000" y="4870450"/>
            <a:ext cx="1905000" cy="1905000"/>
          </a:xfrm>
          <a:prstGeom prst="rect">
            <a:avLst/>
          </a:prstGeom>
        </p:spPr>
      </p:pic>
      <p:pic>
        <p:nvPicPr>
          <p:cNvPr id="38" name="Resim 37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6775450"/>
            <a:ext cx="1905000" cy="1905000"/>
          </a:xfrm>
          <a:prstGeom prst="rect">
            <a:avLst/>
          </a:prstGeom>
        </p:spPr>
      </p:pic>
      <p:pic>
        <p:nvPicPr>
          <p:cNvPr id="39" name="3.2.1-17">
            <a:hlinkClick r:id="" action="ppaction://media"/>
          </p:cNvPr>
          <p:cNvPicPr>
            <a:picLocks noChangeAspect="1"/>
          </p:cNvPicPr>
          <p:nvPr>
            <a:audioFile r:link="rId34"/>
            <p:extLst>
              <p:ext uri="{DAA4B4D4-6D71-4841-9C94-3DE7FCFB9230}">
                <p14:media xmlns:p14="http://schemas.microsoft.com/office/powerpoint/2010/main" r:embed="rId33"/>
              </p:ext>
            </p:extLst>
          </p:nvPr>
        </p:nvPicPr>
        <p:blipFill>
          <a:blip r:embed="rId67"/>
          <a:stretch>
            <a:fillRect/>
          </a:stretch>
        </p:blipFill>
        <p:spPr>
          <a:xfrm>
            <a:off x="10033000" y="6775450"/>
            <a:ext cx="1905000" cy="1905000"/>
          </a:xfrm>
          <a:prstGeom prst="rect">
            <a:avLst/>
          </a:prstGeom>
        </p:spPr>
      </p:pic>
      <p:pic>
        <p:nvPicPr>
          <p:cNvPr id="40" name="Resim 39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6775450"/>
            <a:ext cx="1905000" cy="1905000"/>
          </a:xfrm>
          <a:prstGeom prst="rect">
            <a:avLst/>
          </a:prstGeom>
        </p:spPr>
      </p:pic>
      <p:pic>
        <p:nvPicPr>
          <p:cNvPr id="41" name="3.2.1-18">
            <a:hlinkClick r:id="" action="ppaction://media"/>
          </p:cNvPr>
          <p:cNvPicPr>
            <a:picLocks noChangeAspect="1"/>
          </p:cNvPicPr>
          <p:nvPr>
            <a:audioFile r:link="rId36"/>
            <p:extLst>
              <p:ext uri="{DAA4B4D4-6D71-4841-9C94-3DE7FCFB9230}">
                <p14:media xmlns:p14="http://schemas.microsoft.com/office/powerpoint/2010/main" r:embed="rId35"/>
              </p:ext>
            </p:extLst>
          </p:nvPr>
        </p:nvPicPr>
        <p:blipFill>
          <a:blip r:embed="rId68"/>
          <a:stretch>
            <a:fillRect/>
          </a:stretch>
        </p:blipFill>
        <p:spPr>
          <a:xfrm>
            <a:off x="8128000" y="6775450"/>
            <a:ext cx="1905000" cy="1905000"/>
          </a:xfrm>
          <a:prstGeom prst="rect">
            <a:avLst/>
          </a:prstGeom>
        </p:spPr>
      </p:pic>
      <p:pic>
        <p:nvPicPr>
          <p:cNvPr id="42" name="Resim 41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6775450"/>
            <a:ext cx="1905000" cy="1905000"/>
          </a:xfrm>
          <a:prstGeom prst="rect">
            <a:avLst/>
          </a:prstGeom>
        </p:spPr>
      </p:pic>
      <p:pic>
        <p:nvPicPr>
          <p:cNvPr id="43" name="3.2.1-19">
            <a:hlinkClick r:id="" action="ppaction://media"/>
          </p:cNvPr>
          <p:cNvPicPr>
            <a:picLocks noChangeAspect="1"/>
          </p:cNvPicPr>
          <p:nvPr>
            <a:audioFile r:link="rId38"/>
            <p:extLst>
              <p:ext uri="{DAA4B4D4-6D71-4841-9C94-3DE7FCFB9230}">
                <p14:media xmlns:p14="http://schemas.microsoft.com/office/powerpoint/2010/main" r:embed="rId37"/>
              </p:ext>
            </p:extLst>
          </p:nvPr>
        </p:nvPicPr>
        <p:blipFill>
          <a:blip r:embed="rId69"/>
          <a:stretch>
            <a:fillRect/>
          </a:stretch>
        </p:blipFill>
        <p:spPr>
          <a:xfrm>
            <a:off x="6223000" y="6775450"/>
            <a:ext cx="1905000" cy="1905000"/>
          </a:xfrm>
          <a:prstGeom prst="rect">
            <a:avLst/>
          </a:prstGeom>
        </p:spPr>
      </p:pic>
      <p:pic>
        <p:nvPicPr>
          <p:cNvPr id="44" name="Resim 43"/>
          <p:cNvPicPr>
            <a:picLocks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6775450"/>
            <a:ext cx="1905000" cy="1905000"/>
          </a:xfrm>
          <a:prstGeom prst="rect">
            <a:avLst/>
          </a:prstGeom>
        </p:spPr>
      </p:pic>
      <p:pic>
        <p:nvPicPr>
          <p:cNvPr id="45" name="3.2.1-20">
            <a:hlinkClick r:id="" action="ppaction://media"/>
          </p:cNvPr>
          <p:cNvPicPr>
            <a:picLocks noChangeAspect="1"/>
          </p:cNvPicPr>
          <p:nvPr>
            <a:audioFile r:link="rId40"/>
            <p:extLst>
              <p:ext uri="{DAA4B4D4-6D71-4841-9C94-3DE7FCFB9230}">
                <p14:media xmlns:p14="http://schemas.microsoft.com/office/powerpoint/2010/main" r:embed="rId39"/>
              </p:ext>
            </p:extLst>
          </p:nvPr>
        </p:nvPicPr>
        <p:blipFill>
          <a:blip r:embed="rId70"/>
          <a:stretch>
            <a:fillRect/>
          </a:stretch>
        </p:blipFill>
        <p:spPr>
          <a:xfrm>
            <a:off x="4318000" y="6775450"/>
            <a:ext cx="1905000" cy="1905000"/>
          </a:xfrm>
          <a:prstGeom prst="rect">
            <a:avLst/>
          </a:prstGeom>
        </p:spPr>
      </p:pic>
      <p:pic>
        <p:nvPicPr>
          <p:cNvPr id="46" name="Resim 45">
            <a:hlinkClick r:id="rId71" action="ppaction://hlinksldjump"/>
          </p:cNvPr>
          <p:cNvPicPr>
            <a:picLocks/>
          </p:cNvPicPr>
          <p:nvPr>
            <p:custDataLst>
              <p:tags r:id="rId41"/>
            </p:custDataLst>
          </p:nvPr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47" name="Resim 46">
            <a:hlinkClick r:id="rId71" action="ppaction://hlinksldjump"/>
          </p:cNvPr>
          <p:cNvPicPr>
            <a:picLocks/>
          </p:cNvPicPr>
          <p:nvPr>
            <p:custDataLst>
              <p:tags r:id="rId42"/>
            </p:custDataLst>
          </p:nvPr>
        </p:nvPicPr>
        <p:blipFill>
          <a:blip r:embed="rId7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48" name="Resim 47">
            <a:hlinkClick r:id="rId47" action="ppaction://hlinksldjump"/>
          </p:cNvPr>
          <p:cNvPicPr>
            <a:picLocks/>
          </p:cNvPicPr>
          <p:nvPr>
            <p:custDataLst>
              <p:tags r:id="rId43"/>
            </p:custDataLst>
          </p:nvPr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49" name="Resim 48">
            <a:hlinkClick r:id="rId47" action="ppaction://hlinksldjump"/>
          </p:cNvPr>
          <p:cNvPicPr>
            <a:picLocks/>
          </p:cNvPicPr>
          <p:nvPr>
            <p:custDataLst>
              <p:tags r:id="rId44"/>
            </p:custDataLst>
          </p:nvPr>
        </p:nvPicPr>
        <p:blipFill>
          <a:blip r:embed="rId7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08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6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8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075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18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258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873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944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369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578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3683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6" dur="6034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audio>
              <p:cMediaNode vol="80000">
                <p:cTn id="6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2" dur="5146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audio>
              <p:cMediaNode vol="80000">
                <p:cTn id="7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8" dur="6765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audio>
              <p:cMediaNode vol="8000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4" dur="6504" fill="hold"/>
                                        <p:tgtEl>
                                          <p:spTgt spid="3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audio>
              <p:cMediaNode vol="80000">
                <p:cTn id="8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3"/>
                </p:tgtEl>
              </p:cMediaNode>
            </p:audio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0" dur="6112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"/>
                </p:tgtEl>
              </p:cMediaNode>
            </p:audio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6" dur="2742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2925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8" dur="4284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4" dur="2742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0" dur="3291" fill="hold"/>
                                        <p:tgtEl>
                                          <p:spTgt spid="4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audio>
              <p:cMediaNode vol="8000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5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3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2533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3-2">
    <p:bg>
      <p:bgPr>
        <a:blipFill>
          <a:blip r:embed="rId2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27" action="ppaction://hlinksldjump"/>
          </p:cNvPr>
          <p:cNvPicPr>
            <a:picLocks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27" action="ppaction://hlinksldjump"/>
          </p:cNvPr>
          <p:cNvPicPr>
            <a:picLocks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7" name="3.3.2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9" name="3.3.2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1" name="3.3.2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3" name="3.3.2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5" name="3.3.2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7" name="3.3.2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6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19" name="3.3.2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1" name="3.3.2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23" name="3.3.2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25" name="3.3.2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26" name="Resim 25">
            <a:hlinkClick r:id="rId41" action="ppaction://hlinksldjump"/>
          </p:cNvPr>
          <p:cNvPicPr>
            <a:picLocks/>
          </p:cNvPicPr>
          <p:nvPr>
            <p:custDataLst>
              <p:tags r:id="rId21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27" name="Resim 26">
            <a:hlinkClick r:id="rId41" action="ppaction://hlinksldjump"/>
          </p:cNvPr>
          <p:cNvPicPr>
            <a:picLocks/>
          </p:cNvPicPr>
          <p:nvPr>
            <p:custDataLst>
              <p:tags r:id="rId22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28" name="Resim 27">
            <a:hlinkClick r:id="rId27" action="ppaction://hlinksldjump"/>
          </p:cNvPr>
          <p:cNvPicPr>
            <a:picLocks/>
          </p:cNvPicPr>
          <p:nvPr>
            <p:custDataLst>
              <p:tags r:id="rId23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29" name="Resim 28">
            <a:hlinkClick r:id="rId27" action="ppaction://hlinksldjump"/>
          </p:cNvPr>
          <p:cNvPicPr>
            <a:picLocks/>
          </p:cNvPicPr>
          <p:nvPr>
            <p:custDataLst>
              <p:tags r:id="rId2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573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29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3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91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449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23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2429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4702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5041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5015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4937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4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20469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4-2">
    <p:bg>
      <p:bgPr>
        <a:blipFill>
          <a:blip r:embed="rId2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27" action="ppaction://hlinksldjump"/>
          </p:cNvPr>
          <p:cNvPicPr>
            <a:picLocks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27" action="ppaction://hlinksldjump"/>
          </p:cNvPr>
          <p:cNvPicPr>
            <a:picLocks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7" name="3.4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1"/>
          <a:stretch>
            <a:fillRect/>
          </a:stretch>
        </p:blipFill>
        <p:spPr>
          <a:xfrm>
            <a:off x="13843000" y="39179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9" name="3.4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32"/>
          <a:stretch>
            <a:fillRect/>
          </a:stretch>
        </p:blipFill>
        <p:spPr>
          <a:xfrm>
            <a:off x="11938000" y="39179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1" name="3.4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33"/>
          <a:stretch>
            <a:fillRect/>
          </a:stretch>
        </p:blipFill>
        <p:spPr>
          <a:xfrm>
            <a:off x="10033000" y="39179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3" name="3.4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34"/>
          <a:stretch>
            <a:fillRect/>
          </a:stretch>
        </p:blipFill>
        <p:spPr>
          <a:xfrm>
            <a:off x="8128000" y="39179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5" name="3.4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35"/>
          <a:stretch>
            <a:fillRect/>
          </a:stretch>
        </p:blipFill>
        <p:spPr>
          <a:xfrm>
            <a:off x="6223000" y="3917950"/>
            <a:ext cx="1905000" cy="1905000"/>
          </a:xfrm>
          <a:prstGeom prst="rect">
            <a:avLst/>
          </a:prstGeom>
        </p:spPr>
      </p:pic>
      <p:pic>
        <p:nvPicPr>
          <p:cNvPr id="16" name="Resim 15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7" name="3.4.1-6">
            <a:hlinkClick r:id="" action="ppaction://media"/>
          </p:cNvPr>
          <p:cNvPicPr>
            <a:picLocks noChangeAspect="1"/>
          </p:cNvPicPr>
          <p:nvPr>
            <a:audi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36"/>
          <a:stretch>
            <a:fillRect/>
          </a:stretch>
        </p:blipFill>
        <p:spPr>
          <a:xfrm>
            <a:off x="4318000" y="3917950"/>
            <a:ext cx="1905000" cy="1905000"/>
          </a:xfrm>
          <a:prstGeom prst="rect">
            <a:avLst/>
          </a:prstGeom>
        </p:spPr>
      </p:pic>
      <p:pic>
        <p:nvPicPr>
          <p:cNvPr id="18" name="Resim 17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19" name="3.4.1-7">
            <a:hlinkClick r:id="" action="ppaction://media"/>
          </p:cNvPr>
          <p:cNvPicPr>
            <a:picLocks noChangeAspect="1"/>
          </p:cNvPicPr>
          <p:nvPr>
            <a:audi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37"/>
          <a:stretch>
            <a:fillRect/>
          </a:stretch>
        </p:blipFill>
        <p:spPr>
          <a:xfrm>
            <a:off x="2413000" y="3917950"/>
            <a:ext cx="1905000" cy="1905000"/>
          </a:xfrm>
          <a:prstGeom prst="rect">
            <a:avLst/>
          </a:prstGeom>
        </p:spPr>
      </p:pic>
      <p:pic>
        <p:nvPicPr>
          <p:cNvPr id="20" name="Resim 19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1" name="3.4.1-8">
            <a:hlinkClick r:id="" action="ppaction://media"/>
          </p:cNvPr>
          <p:cNvPicPr>
            <a:picLocks noChangeAspect="1"/>
          </p:cNvPicPr>
          <p:nvPr>
            <a:audi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38"/>
          <a:stretch>
            <a:fillRect/>
          </a:stretch>
        </p:blipFill>
        <p:spPr>
          <a:xfrm>
            <a:off x="508000" y="3917950"/>
            <a:ext cx="1905000" cy="1905000"/>
          </a:xfrm>
          <a:prstGeom prst="rect">
            <a:avLst/>
          </a:prstGeom>
        </p:spPr>
      </p:pic>
      <p:pic>
        <p:nvPicPr>
          <p:cNvPr id="22" name="Resim 21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23" name="3.4.1-9">
            <a:hlinkClick r:id="" action="ppaction://media"/>
          </p:cNvPr>
          <p:cNvPicPr>
            <a:picLocks noChangeAspect="1"/>
          </p:cNvPicPr>
          <p:nvPr>
            <a:audi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8128000" y="5822950"/>
            <a:ext cx="1905000" cy="1905000"/>
          </a:xfrm>
          <a:prstGeom prst="rect">
            <a:avLst/>
          </a:prstGeom>
        </p:spPr>
      </p:pic>
      <p:pic>
        <p:nvPicPr>
          <p:cNvPr id="24" name="Resim 23"/>
          <p:cNvPicPr>
            <a:picLocks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25" name="3.4.1-10">
            <a:hlinkClick r:id="" action="ppaction://media"/>
          </p:cNvPr>
          <p:cNvPicPr>
            <a:picLocks noChangeAspect="1"/>
          </p:cNvPicPr>
          <p:nvPr>
            <a:audi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6223000" y="5822950"/>
            <a:ext cx="1905000" cy="1905000"/>
          </a:xfrm>
          <a:prstGeom prst="rect">
            <a:avLst/>
          </a:prstGeom>
        </p:spPr>
      </p:pic>
      <p:pic>
        <p:nvPicPr>
          <p:cNvPr id="26" name="Resim 25">
            <a:hlinkClick r:id="rId41" action="ppaction://hlinksldjump"/>
          </p:cNvPr>
          <p:cNvPicPr>
            <a:picLocks/>
          </p:cNvPicPr>
          <p:nvPr>
            <p:custDataLst>
              <p:tags r:id="rId21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27" name="Resim 26">
            <a:hlinkClick r:id="rId41" action="ppaction://hlinksldjump"/>
          </p:cNvPr>
          <p:cNvPicPr>
            <a:picLocks/>
          </p:cNvPicPr>
          <p:nvPr>
            <p:custDataLst>
              <p:tags r:id="rId22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28" name="Resim 27">
            <a:hlinkClick r:id="rId27" action="ppaction://hlinksldjump"/>
          </p:cNvPr>
          <p:cNvPicPr>
            <a:picLocks/>
          </p:cNvPicPr>
          <p:nvPr>
            <p:custDataLst>
              <p:tags r:id="rId23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29" name="Resim 28">
            <a:hlinkClick r:id="rId27" action="ppaction://hlinksldjump"/>
          </p:cNvPr>
          <p:cNvPicPr>
            <a:picLocks/>
          </p:cNvPicPr>
          <p:nvPr>
            <p:custDataLst>
              <p:tags r:id="rId24"/>
            </p:custDataLst>
          </p:nvPr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885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0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84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638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690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295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76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audio>
              <p:cMediaNode vol="8000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391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8" dur="3448" fill="hold"/>
                                        <p:tgtEl>
                                          <p:spTgt spid="2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audio>
              <p:cMediaNode vol="8000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1"/>
                </p:tgtEl>
              </p:cMediaNode>
            </p:audio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4" dur="3813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0" dur="4310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5-1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7" action="ppaction://hlinksldjump"/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7" action="ppaction://hlinksldjump"/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498600"/>
            <a:ext cx="16256000" cy="8674100"/>
          </a:xfrm>
          <a:prstGeom prst="rect">
            <a:avLst/>
          </a:prstGeom>
        </p:spPr>
      </p:pic>
      <p:pic>
        <p:nvPicPr>
          <p:cNvPr id="7" name="Resim 6">
            <a:hlinkClick r:id="rId7" action="ppaction://hlinksldjump"/>
          </p:cNvPr>
          <p:cNvPicPr>
            <a:picLocks/>
          </p:cNvPicPr>
          <p:nvPr>
            <p:custDataLst>
              <p:tags r:id="rId1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8" name="Resim 7">
            <a:hlinkClick r:id="rId7" action="ppaction://hlinksldjump"/>
          </p:cNvPr>
          <p:cNvPicPr>
            <a:picLocks/>
          </p:cNvPicPr>
          <p:nvPr>
            <p:custDataLst>
              <p:tags r:id="rId2"/>
            </p:custDataLst>
          </p:nvPr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9" name="Resim 8">
            <a:hlinkClick r:id="rId12" action="ppaction://hlinksldjump"/>
          </p:cNvPr>
          <p:cNvPicPr>
            <a:picLocks/>
          </p:cNvPicPr>
          <p:nvPr>
            <p:custDataLst>
              <p:tags r:id="rId3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0" name="Resim 9">
            <a:hlinkClick r:id="rId12" action="ppaction://hlinksldjump"/>
          </p:cNvPr>
          <p:cNvPicPr>
            <a:picLocks/>
          </p:cNvPicPr>
          <p:nvPr>
            <p:custDataLst>
              <p:tags r:id="rId4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9587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3.5-2">
    <p:bg>
      <p:bgPr>
        <a:blipFill>
          <a:blip r:embed="rId1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>
            <a:hlinkClick r:id="rId17" action="ppaction://hlinksldjump"/>
          </p:cNvPr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" y="12700"/>
            <a:ext cx="3009900" cy="1485900"/>
          </a:xfrm>
          <a:prstGeom prst="rect">
            <a:avLst/>
          </a:prstGeom>
        </p:spPr>
      </p:pic>
      <p:pic>
        <p:nvPicPr>
          <p:cNvPr id="5" name="Resim 4">
            <a:hlinkClick r:id="rId17" action="ppaction://hlinksldjump"/>
          </p:cNvPr>
          <p:cNvPicPr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2700"/>
            <a:ext cx="13246100" cy="1485900"/>
          </a:xfrm>
          <a:prstGeom prst="rect">
            <a:avLst/>
          </a:prstGeom>
        </p:spPr>
      </p:pic>
      <p:pic>
        <p:nvPicPr>
          <p:cNvPr id="6" name="Resim 5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5500" y="4870450"/>
            <a:ext cx="1905000" cy="1905000"/>
          </a:xfrm>
          <a:prstGeom prst="rect">
            <a:avLst/>
          </a:prstGeom>
        </p:spPr>
      </p:pic>
      <p:pic>
        <p:nvPicPr>
          <p:cNvPr id="7" name="3.5.1-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0985500" y="4870450"/>
            <a:ext cx="1905000" cy="1905000"/>
          </a:xfrm>
          <a:prstGeom prst="rect">
            <a:avLst/>
          </a:prstGeom>
        </p:spPr>
      </p:pic>
      <p:pic>
        <p:nvPicPr>
          <p:cNvPr id="8" name="Resim 7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500" y="4870450"/>
            <a:ext cx="1905000" cy="1905000"/>
          </a:xfrm>
          <a:prstGeom prst="rect">
            <a:avLst/>
          </a:prstGeom>
        </p:spPr>
      </p:pic>
      <p:pic>
        <p:nvPicPr>
          <p:cNvPr id="9" name="3.5.1-2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2"/>
          <a:stretch>
            <a:fillRect/>
          </a:stretch>
        </p:blipFill>
        <p:spPr>
          <a:xfrm>
            <a:off x="9080500" y="4870450"/>
            <a:ext cx="1905000" cy="1905000"/>
          </a:xfrm>
          <a:prstGeom prst="rect">
            <a:avLst/>
          </a:prstGeom>
        </p:spPr>
      </p:pic>
      <p:pic>
        <p:nvPicPr>
          <p:cNvPr id="10" name="Resim 9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5500" y="4870450"/>
            <a:ext cx="1905000" cy="1905000"/>
          </a:xfrm>
          <a:prstGeom prst="rect">
            <a:avLst/>
          </a:prstGeom>
        </p:spPr>
      </p:pic>
      <p:pic>
        <p:nvPicPr>
          <p:cNvPr id="11" name="3.5.1-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7175500" y="4870450"/>
            <a:ext cx="1905000" cy="1905000"/>
          </a:xfrm>
          <a:prstGeom prst="rect">
            <a:avLst/>
          </a:prstGeom>
        </p:spPr>
      </p:pic>
      <p:pic>
        <p:nvPicPr>
          <p:cNvPr id="12" name="Resim 11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0500" y="4870450"/>
            <a:ext cx="1905000" cy="1905000"/>
          </a:xfrm>
          <a:prstGeom prst="rect">
            <a:avLst/>
          </a:prstGeom>
        </p:spPr>
      </p:pic>
      <p:pic>
        <p:nvPicPr>
          <p:cNvPr id="13" name="3.5.1-4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24"/>
          <a:stretch>
            <a:fillRect/>
          </a:stretch>
        </p:blipFill>
        <p:spPr>
          <a:xfrm>
            <a:off x="5270500" y="4870450"/>
            <a:ext cx="1905000" cy="1905000"/>
          </a:xfrm>
          <a:prstGeom prst="rect">
            <a:avLst/>
          </a:prstGeom>
        </p:spPr>
      </p:pic>
      <p:pic>
        <p:nvPicPr>
          <p:cNvPr id="14" name="Resim 13"/>
          <p:cNvPicPr>
            <a:picLocks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500" y="4870450"/>
            <a:ext cx="1905000" cy="1905000"/>
          </a:xfrm>
          <a:prstGeom prst="rect">
            <a:avLst/>
          </a:prstGeom>
        </p:spPr>
      </p:pic>
      <p:pic>
        <p:nvPicPr>
          <p:cNvPr id="15" name="3.5.1-5">
            <a:hlinkClick r:id="" action="ppaction://media"/>
          </p:cNvPr>
          <p:cNvPicPr>
            <a:picLocks noChangeAspect="1"/>
          </p:cNvPicPr>
          <p:nvPr>
            <a:audi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365500" y="4870450"/>
            <a:ext cx="1905000" cy="1905000"/>
          </a:xfrm>
          <a:prstGeom prst="rect">
            <a:avLst/>
          </a:prstGeom>
        </p:spPr>
      </p:pic>
      <p:pic>
        <p:nvPicPr>
          <p:cNvPr id="16" name="Resim 15">
            <a:hlinkClick r:id="rId26" action="ppaction://hlinksldjump"/>
          </p:cNvPr>
          <p:cNvPicPr>
            <a:picLocks/>
          </p:cNvPicPr>
          <p:nvPr>
            <p:custDataLst>
              <p:tags r:id="rId11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9271000"/>
            <a:ext cx="762000" cy="762000"/>
          </a:xfrm>
          <a:prstGeom prst="rect">
            <a:avLst/>
          </a:prstGeom>
        </p:spPr>
      </p:pic>
      <p:pic>
        <p:nvPicPr>
          <p:cNvPr id="17" name="Resim 16">
            <a:hlinkClick r:id="rId26" action="ppaction://hlinksldjump"/>
          </p:cNvPr>
          <p:cNvPicPr>
            <a:picLocks/>
          </p:cNvPicPr>
          <p:nvPr>
            <p:custDataLst>
              <p:tags r:id="rId12"/>
            </p:custDataLst>
          </p:nvPr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0" y="9271000"/>
            <a:ext cx="762000" cy="762000"/>
          </a:xfrm>
          <a:prstGeom prst="rect">
            <a:avLst/>
          </a:prstGeom>
        </p:spPr>
      </p:pic>
      <p:pic>
        <p:nvPicPr>
          <p:cNvPr id="18" name="Resim 17">
            <a:hlinkClick r:id="rId17" action="ppaction://hlinksldjump"/>
          </p:cNvPr>
          <p:cNvPicPr>
            <a:picLocks/>
          </p:cNvPicPr>
          <p:nvPr>
            <p:custDataLst>
              <p:tags r:id="rId13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0" y="9271000"/>
            <a:ext cx="762000" cy="762000"/>
          </a:xfrm>
          <a:prstGeom prst="rect">
            <a:avLst/>
          </a:prstGeom>
        </p:spPr>
      </p:pic>
      <p:pic>
        <p:nvPicPr>
          <p:cNvPr id="19" name="Resim 18">
            <a:hlinkClick r:id="rId17" action="ppaction://hlinksldjump"/>
          </p:cNvPr>
          <p:cNvPicPr>
            <a:picLocks/>
          </p:cNvPicPr>
          <p:nvPr>
            <p:custDataLst>
              <p:tags r:id="rId14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67000" y="927100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313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80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514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3213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7575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-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-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-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-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-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5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6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-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-5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4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5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4-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1-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1-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1-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1-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2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3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2-3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2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3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3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2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4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4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3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5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5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3-4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1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1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2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4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3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3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5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5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4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1.4-4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2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1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1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3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3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2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4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3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3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5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5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6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5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6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1-6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2-2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2-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2-1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2-1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3-2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3-2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3-1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3-1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2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1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1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3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3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2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2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4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3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3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5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5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4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6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6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5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5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7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7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6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4-6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2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2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1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1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3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3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2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4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4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3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3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5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5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4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6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5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5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7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7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6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5-6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6-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6-2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6-1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6-1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7-2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7-2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7-1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2.7-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2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2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1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1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3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3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2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4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3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3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5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5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4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1-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2-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2-2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2-1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2-1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3-2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3-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3-1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3-1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4-2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4-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4-1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4-1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5-2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5-2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5-1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3.5-1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OD" val="anasayfa"/>
</p:tagLst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Özel</PresentationFormat>
  <Paragraphs>0</Paragraphs>
  <Slides>59</Slides>
  <Notes>0</Notes>
  <HiddenSlides>0</HiddenSlides>
  <MMClips>538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59</vt:i4>
      </vt:variant>
    </vt:vector>
  </HeadingPairs>
  <TitlesOfParts>
    <vt:vector size="63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arif emre</dc:creator>
  <cp:lastModifiedBy>orhan ekici</cp:lastModifiedBy>
  <cp:revision>2</cp:revision>
  <dcterms:created xsi:type="dcterms:W3CDTF">2016-04-28T08:10:42Z</dcterms:created>
  <dcterms:modified xsi:type="dcterms:W3CDTF">2026-09-12T09:56:02Z</dcterms:modified>
</cp:coreProperties>
</file>